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  <p:sldMasterId id="2147483660" r:id="rId5"/>
  </p:sldMasterIdLst>
  <p:sldIdLst>
    <p:sldId id="305" r:id="rId6"/>
    <p:sldId id="330" r:id="rId7"/>
    <p:sldId id="340" r:id="rId8"/>
    <p:sldId id="343" r:id="rId9"/>
    <p:sldId id="342" r:id="rId10"/>
    <p:sldId id="346" r:id="rId11"/>
    <p:sldId id="341" r:id="rId12"/>
    <p:sldId id="344" r:id="rId13"/>
    <p:sldId id="345" r:id="rId14"/>
    <p:sldId id="347" r:id="rId15"/>
    <p:sldId id="349" r:id="rId16"/>
    <p:sldId id="348" r:id="rId17"/>
    <p:sldId id="32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26B3"/>
    <a:srgbClr val="E6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48DAAA-62B2-63D6-D37A-72F6D9F79F77}" v="87" dt="2023-02-28T15:38:31.457"/>
    <p1510:client id="{23EB89FB-A02C-0C43-8813-AE7DD93FDB58}" v="73" dt="2022-10-30T08:13:30.917"/>
    <p1510:client id="{2B1999BD-DC7A-B6A4-7470-84F9B14DE91A}" v="12" dt="2023-06-13T15:59:05.090"/>
    <p1510:client id="{4E35CCAB-0D61-40D4-95E0-B5A1D40E6A14}" v="210" dt="2022-06-07T20:12:31.761"/>
    <p1510:client id="{55BFDD3C-1740-4272-8151-55B8DC0E2E66}" v="3792" dt="2023-02-25T17:43:40.129"/>
    <p1510:client id="{79972E97-8840-0D9D-E8C2-ACB3E9C672BB}" v="533" dt="2022-03-17T12:16:22.036"/>
    <p1510:client id="{A16D88E5-6FE9-55CE-135B-A963A001D1A0}" v="4" dt="2022-06-07T15:25:44.867"/>
    <p1510:client id="{AC6AB303-B5C2-1EC6-8AD9-9A15A269E506}" v="13" dt="2023-06-23T10:19:11.840"/>
    <p1510:client id="{C924C1C0-99B7-7E71-3C50-CF7B3BF5AC72}" v="22" dt="2022-10-30T08:24:06.182"/>
    <p1510:client id="{CDB8475A-54E9-92A3-B828-24DCEECABE0C}" v="9" dt="2023-02-27T16:24:39.761"/>
    <p1510:client id="{CE706A98-9BC0-38E6-F710-FE9E2A745F7E}" v="352" dt="2022-10-20T11:00:02.177"/>
    <p1510:client id="{D132B35A-8CB1-4606-9297-8CE9AE0C6904}" v="665" dt="2022-06-06T18:48:52.478"/>
    <p1510:client id="{EB36C5EA-E710-B2DF-AF3F-476ECDB4D927}" v="91" dt="2022-11-01T15:28:19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0" autoAdjust="0"/>
    <p:restoredTop sz="94619" autoAdjust="0"/>
  </p:normalViewPr>
  <p:slideViewPr>
    <p:cSldViewPr snapToGrid="0">
      <p:cViewPr>
        <p:scale>
          <a:sx n="61" d="100"/>
          <a:sy n="61" d="100"/>
        </p:scale>
        <p:origin x="6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ytie Holdstock" userId="S::k.holdstock@worc.ac.uk::8b25ad7e-c350-4f6c-a213-d580e6a6ad3c" providerId="AD" clId="Web-{55BFDD3C-1740-4272-8151-55B8DC0E2E66}"/>
    <pc:docChg chg="addSld delSld modSld sldOrd">
      <pc:chgData name="Kaytie Holdstock" userId="S::k.holdstock@worc.ac.uk::8b25ad7e-c350-4f6c-a213-d580e6a6ad3c" providerId="AD" clId="Web-{55BFDD3C-1740-4272-8151-55B8DC0E2E66}" dt="2023-02-25T17:43:40.129" v="2364" actId="1076"/>
      <pc:docMkLst>
        <pc:docMk/>
      </pc:docMkLst>
      <pc:sldChg chg="del">
        <pc:chgData name="Kaytie Holdstock" userId="S::k.holdstock@worc.ac.uk::8b25ad7e-c350-4f6c-a213-d580e6a6ad3c" providerId="AD" clId="Web-{55BFDD3C-1740-4272-8151-55B8DC0E2E66}" dt="2023-02-25T17:40:41.305" v="2353"/>
        <pc:sldMkLst>
          <pc:docMk/>
          <pc:sldMk cId="1578386925" sldId="314"/>
        </pc:sldMkLst>
      </pc:sldChg>
      <pc:sldChg chg="addSp modSp ord">
        <pc:chgData name="Kaytie Holdstock" userId="S::k.holdstock@worc.ac.uk::8b25ad7e-c350-4f6c-a213-d580e6a6ad3c" providerId="AD" clId="Web-{55BFDD3C-1740-4272-8151-55B8DC0E2E66}" dt="2023-02-25T16:14:35.515" v="249" actId="20577"/>
        <pc:sldMkLst>
          <pc:docMk/>
          <pc:sldMk cId="4196121319" sldId="330"/>
        </pc:sldMkLst>
        <pc:spChg chg="mod">
          <ac:chgData name="Kaytie Holdstock" userId="S::k.holdstock@worc.ac.uk::8b25ad7e-c350-4f6c-a213-d580e6a6ad3c" providerId="AD" clId="Web-{55BFDD3C-1740-4272-8151-55B8DC0E2E66}" dt="2023-02-25T16:14:35.515" v="249" actId="20577"/>
          <ac:spMkLst>
            <pc:docMk/>
            <pc:sldMk cId="4196121319" sldId="330"/>
            <ac:spMk id="2" creationId="{38B4E1E4-B646-46CC-925E-E58E60C54123}"/>
          </ac:spMkLst>
        </pc:spChg>
        <pc:spChg chg="add mod">
          <ac:chgData name="Kaytie Holdstock" userId="S::k.holdstock@worc.ac.uk::8b25ad7e-c350-4f6c-a213-d580e6a6ad3c" providerId="AD" clId="Web-{55BFDD3C-1740-4272-8151-55B8DC0E2E66}" dt="2023-02-25T16:12:55.128" v="217" actId="20577"/>
          <ac:spMkLst>
            <pc:docMk/>
            <pc:sldMk cId="4196121319" sldId="330"/>
            <ac:spMk id="3" creationId="{C5B5FD35-E21C-FA97-BC63-8253575A8CF1}"/>
          </ac:spMkLst>
        </pc:spChg>
        <pc:spChg chg="mod">
          <ac:chgData name="Kaytie Holdstock" userId="S::k.holdstock@worc.ac.uk::8b25ad7e-c350-4f6c-a213-d580e6a6ad3c" providerId="AD" clId="Web-{55BFDD3C-1740-4272-8151-55B8DC0E2E66}" dt="2023-02-25T16:13:02.909" v="218" actId="1076"/>
          <ac:spMkLst>
            <pc:docMk/>
            <pc:sldMk cId="4196121319" sldId="330"/>
            <ac:spMk id="4" creationId="{3A8CEA07-961B-441B-BEB3-56C546722178}"/>
          </ac:spMkLst>
        </pc:spChg>
      </pc:sldChg>
      <pc:sldChg chg="modSp">
        <pc:chgData name="Kaytie Holdstock" userId="S::k.holdstock@worc.ac.uk::8b25ad7e-c350-4f6c-a213-d580e6a6ad3c" providerId="AD" clId="Web-{55BFDD3C-1740-4272-8151-55B8DC0E2E66}" dt="2023-02-25T16:02:07.133" v="54" actId="20577"/>
        <pc:sldMkLst>
          <pc:docMk/>
          <pc:sldMk cId="957391148" sldId="331"/>
        </pc:sldMkLst>
        <pc:spChg chg="mod">
          <ac:chgData name="Kaytie Holdstock" userId="S::k.holdstock@worc.ac.uk::8b25ad7e-c350-4f6c-a213-d580e6a6ad3c" providerId="AD" clId="Web-{55BFDD3C-1740-4272-8151-55B8DC0E2E66}" dt="2023-02-25T16:02:07.133" v="54" actId="20577"/>
          <ac:spMkLst>
            <pc:docMk/>
            <pc:sldMk cId="957391148" sldId="331"/>
            <ac:spMk id="2" creationId="{38B4E1E4-B646-46CC-925E-E58E60C54123}"/>
          </ac:spMkLst>
        </pc:spChg>
      </pc:sldChg>
      <pc:sldChg chg="del">
        <pc:chgData name="Kaytie Holdstock" userId="S::k.holdstock@worc.ac.uk::8b25ad7e-c350-4f6c-a213-d580e6a6ad3c" providerId="AD" clId="Web-{55BFDD3C-1740-4272-8151-55B8DC0E2E66}" dt="2023-02-25T16:01:03.629" v="1"/>
        <pc:sldMkLst>
          <pc:docMk/>
          <pc:sldMk cId="2813970293" sldId="334"/>
        </pc:sldMkLst>
      </pc:sldChg>
      <pc:sldChg chg="del">
        <pc:chgData name="Kaytie Holdstock" userId="S::k.holdstock@worc.ac.uk::8b25ad7e-c350-4f6c-a213-d580e6a6ad3c" providerId="AD" clId="Web-{55BFDD3C-1740-4272-8151-55B8DC0E2E66}" dt="2023-02-25T16:01:01.832" v="0"/>
        <pc:sldMkLst>
          <pc:docMk/>
          <pc:sldMk cId="2836569238" sldId="335"/>
        </pc:sldMkLst>
      </pc:sldChg>
      <pc:sldChg chg="addSp delSp modSp">
        <pc:chgData name="Kaytie Holdstock" userId="S::k.holdstock@worc.ac.uk::8b25ad7e-c350-4f6c-a213-d580e6a6ad3c" providerId="AD" clId="Web-{55BFDD3C-1740-4272-8151-55B8DC0E2E66}" dt="2023-02-25T17:43:40.129" v="2364" actId="1076"/>
        <pc:sldMkLst>
          <pc:docMk/>
          <pc:sldMk cId="3400614073" sldId="338"/>
        </pc:sldMkLst>
        <pc:spChg chg="del">
          <ac:chgData name="Kaytie Holdstock" userId="S::k.holdstock@worc.ac.uk::8b25ad7e-c350-4f6c-a213-d580e6a6ad3c" providerId="AD" clId="Web-{55BFDD3C-1740-4272-8151-55B8DC0E2E66}" dt="2023-02-25T17:43:37.144" v="2363"/>
          <ac:spMkLst>
            <pc:docMk/>
            <pc:sldMk cId="3400614073" sldId="338"/>
            <ac:spMk id="8" creationId="{E950D5B8-4C11-F178-CA84-9DE87A8AB601}"/>
          </ac:spMkLst>
        </pc:spChg>
        <pc:picChg chg="add mod">
          <ac:chgData name="Kaytie Holdstock" userId="S::k.holdstock@worc.ac.uk::8b25ad7e-c350-4f6c-a213-d580e6a6ad3c" providerId="AD" clId="Web-{55BFDD3C-1740-4272-8151-55B8DC0E2E66}" dt="2023-02-25T17:43:40.129" v="2364" actId="1076"/>
          <ac:picMkLst>
            <pc:docMk/>
            <pc:sldMk cId="3400614073" sldId="338"/>
            <ac:picMk id="2" creationId="{B97ADCC4-01F2-19DA-1A0E-A2C515387413}"/>
          </ac:picMkLst>
        </pc:picChg>
        <pc:picChg chg="del">
          <ac:chgData name="Kaytie Holdstock" userId="S::k.holdstock@worc.ac.uk::8b25ad7e-c350-4f6c-a213-d580e6a6ad3c" providerId="AD" clId="Web-{55BFDD3C-1740-4272-8151-55B8DC0E2E66}" dt="2023-02-25T17:40:46.867" v="2355"/>
          <ac:picMkLst>
            <pc:docMk/>
            <pc:sldMk cId="3400614073" sldId="338"/>
            <ac:picMk id="3" creationId="{69E0BD64-AF68-849E-FFF1-8E5FCD7BF88B}"/>
          </ac:picMkLst>
        </pc:picChg>
        <pc:picChg chg="add mod">
          <ac:chgData name="Kaytie Holdstock" userId="S::k.holdstock@worc.ac.uk::8b25ad7e-c350-4f6c-a213-d580e6a6ad3c" providerId="AD" clId="Web-{55BFDD3C-1740-4272-8151-55B8DC0E2E66}" dt="2023-02-25T17:43:29.065" v="2360" actId="14100"/>
          <ac:picMkLst>
            <pc:docMk/>
            <pc:sldMk cId="3400614073" sldId="338"/>
            <ac:picMk id="4" creationId="{79F12AFE-AD71-8514-FCBE-FD186D4221D6}"/>
          </ac:picMkLst>
        </pc:picChg>
        <pc:picChg chg="del">
          <ac:chgData name="Kaytie Holdstock" userId="S::k.holdstock@worc.ac.uk::8b25ad7e-c350-4f6c-a213-d580e6a6ad3c" providerId="AD" clId="Web-{55BFDD3C-1740-4272-8151-55B8DC0E2E66}" dt="2023-02-25T17:40:47.899" v="2356"/>
          <ac:picMkLst>
            <pc:docMk/>
            <pc:sldMk cId="3400614073" sldId="338"/>
            <ac:picMk id="5" creationId="{B52F0681-FA8D-8E7A-F180-023D6D35A1D0}"/>
          </ac:picMkLst>
        </pc:picChg>
      </pc:sldChg>
      <pc:sldChg chg="del">
        <pc:chgData name="Kaytie Holdstock" userId="S::k.holdstock@worc.ac.uk::8b25ad7e-c350-4f6c-a213-d580e6a6ad3c" providerId="AD" clId="Web-{55BFDD3C-1740-4272-8151-55B8DC0E2E66}" dt="2023-02-25T17:40:43.148" v="2354"/>
        <pc:sldMkLst>
          <pc:docMk/>
          <pc:sldMk cId="1992313743" sldId="339"/>
        </pc:sldMkLst>
      </pc:sldChg>
      <pc:sldChg chg="modSp add replId">
        <pc:chgData name="Kaytie Holdstock" userId="S::k.holdstock@worc.ac.uk::8b25ad7e-c350-4f6c-a213-d580e6a6ad3c" providerId="AD" clId="Web-{55BFDD3C-1740-4272-8151-55B8DC0E2E66}" dt="2023-02-25T17:14:44.627" v="1533" actId="20577"/>
        <pc:sldMkLst>
          <pc:docMk/>
          <pc:sldMk cId="630447387" sldId="340"/>
        </pc:sldMkLst>
        <pc:spChg chg="mod">
          <ac:chgData name="Kaytie Holdstock" userId="S::k.holdstock@worc.ac.uk::8b25ad7e-c350-4f6c-a213-d580e6a6ad3c" providerId="AD" clId="Web-{55BFDD3C-1740-4272-8151-55B8DC0E2E66}" dt="2023-02-25T16:21:11.869" v="485" actId="20577"/>
          <ac:spMkLst>
            <pc:docMk/>
            <pc:sldMk cId="630447387" sldId="340"/>
            <ac:spMk id="2" creationId="{38B4E1E4-B646-46CC-925E-E58E60C54123}"/>
          </ac:spMkLst>
        </pc:spChg>
        <pc:spChg chg="mod">
          <ac:chgData name="Kaytie Holdstock" userId="S::k.holdstock@worc.ac.uk::8b25ad7e-c350-4f6c-a213-d580e6a6ad3c" providerId="AD" clId="Web-{55BFDD3C-1740-4272-8151-55B8DC0E2E66}" dt="2023-02-25T17:14:44.627" v="1533" actId="20577"/>
          <ac:spMkLst>
            <pc:docMk/>
            <pc:sldMk cId="630447387" sldId="340"/>
            <ac:spMk id="3" creationId="{C5B5FD35-E21C-FA97-BC63-8253575A8CF1}"/>
          </ac:spMkLst>
        </pc:spChg>
      </pc:sldChg>
      <pc:sldChg chg="addSp delSp modSp add replId">
        <pc:chgData name="Kaytie Holdstock" userId="S::k.holdstock@worc.ac.uk::8b25ad7e-c350-4f6c-a213-d580e6a6ad3c" providerId="AD" clId="Web-{55BFDD3C-1740-4272-8151-55B8DC0E2E66}" dt="2023-02-25T16:54:31.768" v="995"/>
        <pc:sldMkLst>
          <pc:docMk/>
          <pc:sldMk cId="2937497812" sldId="341"/>
        </pc:sldMkLst>
        <pc:spChg chg="mod">
          <ac:chgData name="Kaytie Holdstock" userId="S::k.holdstock@worc.ac.uk::8b25ad7e-c350-4f6c-a213-d580e6a6ad3c" providerId="AD" clId="Web-{55BFDD3C-1740-4272-8151-55B8DC0E2E66}" dt="2023-02-25T16:39:56.906" v="972" actId="20577"/>
          <ac:spMkLst>
            <pc:docMk/>
            <pc:sldMk cId="2937497812" sldId="341"/>
            <ac:spMk id="2" creationId="{38B4E1E4-B646-46CC-925E-E58E60C54123}"/>
          </ac:spMkLst>
        </pc:spChg>
        <pc:spChg chg="mod">
          <ac:chgData name="Kaytie Holdstock" userId="S::k.holdstock@worc.ac.uk::8b25ad7e-c350-4f6c-a213-d580e6a6ad3c" providerId="AD" clId="Web-{55BFDD3C-1740-4272-8151-55B8DC0E2E66}" dt="2023-02-25T16:28:26.852" v="658" actId="1076"/>
          <ac:spMkLst>
            <pc:docMk/>
            <pc:sldMk cId="2937497812" sldId="341"/>
            <ac:spMk id="3" creationId="{C5B5FD35-E21C-FA97-BC63-8253575A8CF1}"/>
          </ac:spMkLst>
        </pc:spChg>
        <pc:spChg chg="add mod">
          <ac:chgData name="Kaytie Holdstock" userId="S::k.holdstock@worc.ac.uk::8b25ad7e-c350-4f6c-a213-d580e6a6ad3c" providerId="AD" clId="Web-{55BFDD3C-1740-4272-8151-55B8DC0E2E66}" dt="2023-02-25T16:40:50.878" v="992" actId="1076"/>
          <ac:spMkLst>
            <pc:docMk/>
            <pc:sldMk cId="2937497812" sldId="341"/>
            <ac:spMk id="7" creationId="{8B27971B-2D27-E651-7904-8B4C34F963EC}"/>
          </ac:spMkLst>
        </pc:spChg>
        <pc:picChg chg="add del mod">
          <ac:chgData name="Kaytie Holdstock" userId="S::k.holdstock@worc.ac.uk::8b25ad7e-c350-4f6c-a213-d580e6a6ad3c" providerId="AD" clId="Web-{55BFDD3C-1740-4272-8151-55B8DC0E2E66}" dt="2023-02-25T16:54:31.768" v="995"/>
          <ac:picMkLst>
            <pc:docMk/>
            <pc:sldMk cId="2937497812" sldId="341"/>
            <ac:picMk id="8" creationId="{681F52EC-5757-3F5D-F0CE-F199CE094B32}"/>
          </ac:picMkLst>
        </pc:picChg>
      </pc:sldChg>
      <pc:sldChg chg="addSp delSp modSp add ord replId">
        <pc:chgData name="Kaytie Holdstock" userId="S::k.holdstock@worc.ac.uk::8b25ad7e-c350-4f6c-a213-d580e6a6ad3c" providerId="AD" clId="Web-{55BFDD3C-1740-4272-8151-55B8DC0E2E66}" dt="2023-02-25T16:59:25.334" v="1135"/>
        <pc:sldMkLst>
          <pc:docMk/>
          <pc:sldMk cId="1045965843" sldId="342"/>
        </pc:sldMkLst>
        <pc:spChg chg="mod">
          <ac:chgData name="Kaytie Holdstock" userId="S::k.holdstock@worc.ac.uk::8b25ad7e-c350-4f6c-a213-d580e6a6ad3c" providerId="AD" clId="Web-{55BFDD3C-1740-4272-8151-55B8DC0E2E66}" dt="2023-02-25T16:59:14.161" v="1132" actId="20577"/>
          <ac:spMkLst>
            <pc:docMk/>
            <pc:sldMk cId="1045965843" sldId="342"/>
            <ac:spMk id="2" creationId="{38B4E1E4-B646-46CC-925E-E58E60C54123}"/>
          </ac:spMkLst>
        </pc:spChg>
        <pc:spChg chg="mod">
          <ac:chgData name="Kaytie Holdstock" userId="S::k.holdstock@worc.ac.uk::8b25ad7e-c350-4f6c-a213-d580e6a6ad3c" providerId="AD" clId="Web-{55BFDD3C-1740-4272-8151-55B8DC0E2E66}" dt="2023-02-25T16:56:43.120" v="1076" actId="1076"/>
          <ac:spMkLst>
            <pc:docMk/>
            <pc:sldMk cId="1045965843" sldId="342"/>
            <ac:spMk id="3" creationId="{C5B5FD35-E21C-FA97-BC63-8253575A8CF1}"/>
          </ac:spMkLst>
        </pc:spChg>
        <pc:spChg chg="add del mod">
          <ac:chgData name="Kaytie Holdstock" userId="S::k.holdstock@worc.ac.uk::8b25ad7e-c350-4f6c-a213-d580e6a6ad3c" providerId="AD" clId="Web-{55BFDD3C-1740-4272-8151-55B8DC0E2E66}" dt="2023-02-25T16:54:51.441" v="1003"/>
          <ac:spMkLst>
            <pc:docMk/>
            <pc:sldMk cId="1045965843" sldId="342"/>
            <ac:spMk id="5" creationId="{F0417780-7CE8-431C-806F-A29696AB347F}"/>
          </ac:spMkLst>
        </pc:spChg>
        <pc:spChg chg="add del mod">
          <ac:chgData name="Kaytie Holdstock" userId="S::k.holdstock@worc.ac.uk::8b25ad7e-c350-4f6c-a213-d580e6a6ad3c" providerId="AD" clId="Web-{55BFDD3C-1740-4272-8151-55B8DC0E2E66}" dt="2023-02-25T16:54:53.504" v="1004"/>
          <ac:spMkLst>
            <pc:docMk/>
            <pc:sldMk cId="1045965843" sldId="342"/>
            <ac:spMk id="7" creationId="{8DF539AD-C93D-23A1-90CF-55A9292BA6C4}"/>
          </ac:spMkLst>
        </pc:spChg>
        <pc:spChg chg="add del">
          <ac:chgData name="Kaytie Holdstock" userId="S::k.holdstock@worc.ac.uk::8b25ad7e-c350-4f6c-a213-d580e6a6ad3c" providerId="AD" clId="Web-{55BFDD3C-1740-4272-8151-55B8DC0E2E66}" dt="2023-02-25T16:59:03.645" v="1123"/>
          <ac:spMkLst>
            <pc:docMk/>
            <pc:sldMk cId="1045965843" sldId="342"/>
            <ac:spMk id="10" creationId="{8F675B8E-0C99-65C7-83E7-55F4A32D2F6D}"/>
          </ac:spMkLst>
        </pc:spChg>
        <pc:spChg chg="add del mod">
          <ac:chgData name="Kaytie Holdstock" userId="S::k.holdstock@worc.ac.uk::8b25ad7e-c350-4f6c-a213-d580e6a6ad3c" providerId="AD" clId="Web-{55BFDD3C-1740-4272-8151-55B8DC0E2E66}" dt="2023-02-25T16:59:25.334" v="1135"/>
          <ac:spMkLst>
            <pc:docMk/>
            <pc:sldMk cId="1045965843" sldId="342"/>
            <ac:spMk id="12" creationId="{BD740FC3-2EF1-82AC-C025-B64DF83CBEB5}"/>
          </ac:spMkLst>
        </pc:spChg>
        <pc:picChg chg="add mod">
          <ac:chgData name="Kaytie Holdstock" userId="S::k.holdstock@worc.ac.uk::8b25ad7e-c350-4f6c-a213-d580e6a6ad3c" providerId="AD" clId="Web-{55BFDD3C-1740-4272-8151-55B8DC0E2E66}" dt="2023-02-25T16:55:08.255" v="1007" actId="14100"/>
          <ac:picMkLst>
            <pc:docMk/>
            <pc:sldMk cId="1045965843" sldId="342"/>
            <ac:picMk id="8" creationId="{00CC0259-9410-F1F5-FC61-3CE38B15ADF6}"/>
          </ac:picMkLst>
        </pc:picChg>
      </pc:sldChg>
      <pc:sldChg chg="addSp modSp add replId">
        <pc:chgData name="Kaytie Holdstock" userId="S::k.holdstock@worc.ac.uk::8b25ad7e-c350-4f6c-a213-d580e6a6ad3c" providerId="AD" clId="Web-{55BFDD3C-1740-4272-8151-55B8DC0E2E66}" dt="2023-02-25T16:58:54.957" v="1119" actId="20577"/>
        <pc:sldMkLst>
          <pc:docMk/>
          <pc:sldMk cId="325650150" sldId="343"/>
        </pc:sldMkLst>
        <pc:spChg chg="mod">
          <ac:chgData name="Kaytie Holdstock" userId="S::k.holdstock@worc.ac.uk::8b25ad7e-c350-4f6c-a213-d580e6a6ad3c" providerId="AD" clId="Web-{55BFDD3C-1740-4272-8151-55B8DC0E2E66}" dt="2023-02-25T16:58:54.957" v="1119" actId="20577"/>
          <ac:spMkLst>
            <pc:docMk/>
            <pc:sldMk cId="325650150" sldId="343"/>
            <ac:spMk id="2" creationId="{38B4E1E4-B646-46CC-925E-E58E60C54123}"/>
          </ac:spMkLst>
        </pc:spChg>
        <pc:spChg chg="mod">
          <ac:chgData name="Kaytie Holdstock" userId="S::k.holdstock@worc.ac.uk::8b25ad7e-c350-4f6c-a213-d580e6a6ad3c" providerId="AD" clId="Web-{55BFDD3C-1740-4272-8151-55B8DC0E2E66}" dt="2023-02-25T16:39:26.914" v="967" actId="20577"/>
          <ac:spMkLst>
            <pc:docMk/>
            <pc:sldMk cId="325650150" sldId="343"/>
            <ac:spMk id="3" creationId="{C5B5FD35-E21C-FA97-BC63-8253575A8CF1}"/>
          </ac:spMkLst>
        </pc:spChg>
        <pc:spChg chg="mod">
          <ac:chgData name="Kaytie Holdstock" userId="S::k.holdstock@worc.ac.uk::8b25ad7e-c350-4f6c-a213-d580e6a6ad3c" providerId="AD" clId="Web-{55BFDD3C-1740-4272-8151-55B8DC0E2E66}" dt="2023-02-25T16:37:45.517" v="907" actId="1076"/>
          <ac:spMkLst>
            <pc:docMk/>
            <pc:sldMk cId="325650150" sldId="343"/>
            <ac:spMk id="5" creationId="{F0417780-7CE8-431C-806F-A29696AB347F}"/>
          </ac:spMkLst>
        </pc:spChg>
        <pc:spChg chg="mod">
          <ac:chgData name="Kaytie Holdstock" userId="S::k.holdstock@worc.ac.uk::8b25ad7e-c350-4f6c-a213-d580e6a6ad3c" providerId="AD" clId="Web-{55BFDD3C-1740-4272-8151-55B8DC0E2E66}" dt="2023-02-25T16:37:41.813" v="906" actId="1076"/>
          <ac:spMkLst>
            <pc:docMk/>
            <pc:sldMk cId="325650150" sldId="343"/>
            <ac:spMk id="7" creationId="{8DF539AD-C93D-23A1-90CF-55A9292BA6C4}"/>
          </ac:spMkLst>
        </pc:spChg>
        <pc:spChg chg="add mod">
          <ac:chgData name="Kaytie Holdstock" userId="S::k.holdstock@worc.ac.uk::8b25ad7e-c350-4f6c-a213-d580e6a6ad3c" providerId="AD" clId="Web-{55BFDD3C-1740-4272-8151-55B8DC0E2E66}" dt="2023-02-25T16:38:39.286" v="934" actId="1076"/>
          <ac:spMkLst>
            <pc:docMk/>
            <pc:sldMk cId="325650150" sldId="343"/>
            <ac:spMk id="9" creationId="{8E1D538A-678D-94D7-76F2-6985DB941C2A}"/>
          </ac:spMkLst>
        </pc:spChg>
      </pc:sldChg>
      <pc:sldChg chg="addSp delSp modSp add replId">
        <pc:chgData name="Kaytie Holdstock" userId="S::k.holdstock@worc.ac.uk::8b25ad7e-c350-4f6c-a213-d580e6a6ad3c" providerId="AD" clId="Web-{55BFDD3C-1740-4272-8151-55B8DC0E2E66}" dt="2023-02-25T17:07:19.630" v="1403" actId="20577"/>
        <pc:sldMkLst>
          <pc:docMk/>
          <pc:sldMk cId="2256340186" sldId="344"/>
        </pc:sldMkLst>
        <pc:spChg chg="mod">
          <ac:chgData name="Kaytie Holdstock" userId="S::k.holdstock@worc.ac.uk::8b25ad7e-c350-4f6c-a213-d580e6a6ad3c" providerId="AD" clId="Web-{55BFDD3C-1740-4272-8151-55B8DC0E2E66}" dt="2023-02-25T17:07:19.630" v="1403" actId="20577"/>
          <ac:spMkLst>
            <pc:docMk/>
            <pc:sldMk cId="2256340186" sldId="344"/>
            <ac:spMk id="2" creationId="{38B4E1E4-B646-46CC-925E-E58E60C54123}"/>
          </ac:spMkLst>
        </pc:spChg>
        <pc:spChg chg="del mod">
          <ac:chgData name="Kaytie Holdstock" userId="S::k.holdstock@worc.ac.uk::8b25ad7e-c350-4f6c-a213-d580e6a6ad3c" providerId="AD" clId="Web-{55BFDD3C-1740-4272-8151-55B8DC0E2E66}" dt="2023-02-25T17:00:36.776" v="1156"/>
          <ac:spMkLst>
            <pc:docMk/>
            <pc:sldMk cId="2256340186" sldId="344"/>
            <ac:spMk id="3" creationId="{C5B5FD35-E21C-FA97-BC63-8253575A8CF1}"/>
          </ac:spMkLst>
        </pc:spChg>
        <pc:spChg chg="add mod">
          <ac:chgData name="Kaytie Holdstock" userId="S::k.holdstock@worc.ac.uk::8b25ad7e-c350-4f6c-a213-d580e6a6ad3c" providerId="AD" clId="Web-{55BFDD3C-1740-4272-8151-55B8DC0E2E66}" dt="2023-02-25T17:06:49.424" v="1398" actId="1076"/>
          <ac:spMkLst>
            <pc:docMk/>
            <pc:sldMk cId="2256340186" sldId="344"/>
            <ac:spMk id="7" creationId="{703B8EF2-CC48-EA90-903E-860E449CFAE1}"/>
          </ac:spMkLst>
        </pc:spChg>
        <pc:picChg chg="del">
          <ac:chgData name="Kaytie Holdstock" userId="S::k.holdstock@worc.ac.uk::8b25ad7e-c350-4f6c-a213-d580e6a6ad3c" providerId="AD" clId="Web-{55BFDD3C-1740-4272-8151-55B8DC0E2E66}" dt="2023-02-25T17:00:05.039" v="1148"/>
          <ac:picMkLst>
            <pc:docMk/>
            <pc:sldMk cId="2256340186" sldId="344"/>
            <ac:picMk id="8" creationId="{00CC0259-9410-F1F5-FC61-3CE38B15ADF6}"/>
          </ac:picMkLst>
        </pc:picChg>
      </pc:sldChg>
      <pc:sldChg chg="modSp add replId">
        <pc:chgData name="Kaytie Holdstock" userId="S::k.holdstock@worc.ac.uk::8b25ad7e-c350-4f6c-a213-d580e6a6ad3c" providerId="AD" clId="Web-{55BFDD3C-1740-4272-8151-55B8DC0E2E66}" dt="2023-02-25T17:14:15.875" v="1498" actId="20577"/>
        <pc:sldMkLst>
          <pc:docMk/>
          <pc:sldMk cId="1977526113" sldId="345"/>
        </pc:sldMkLst>
        <pc:spChg chg="mod">
          <ac:chgData name="Kaytie Holdstock" userId="S::k.holdstock@worc.ac.uk::8b25ad7e-c350-4f6c-a213-d580e6a6ad3c" providerId="AD" clId="Web-{55BFDD3C-1740-4272-8151-55B8DC0E2E66}" dt="2023-02-25T17:08:18.133" v="1416" actId="20577"/>
          <ac:spMkLst>
            <pc:docMk/>
            <pc:sldMk cId="1977526113" sldId="345"/>
            <ac:spMk id="2" creationId="{38B4E1E4-B646-46CC-925E-E58E60C54123}"/>
          </ac:spMkLst>
        </pc:spChg>
        <pc:spChg chg="mod">
          <ac:chgData name="Kaytie Holdstock" userId="S::k.holdstock@worc.ac.uk::8b25ad7e-c350-4f6c-a213-d580e6a6ad3c" providerId="AD" clId="Web-{55BFDD3C-1740-4272-8151-55B8DC0E2E66}" dt="2023-02-25T17:14:15.875" v="1498" actId="20577"/>
          <ac:spMkLst>
            <pc:docMk/>
            <pc:sldMk cId="1977526113" sldId="345"/>
            <ac:spMk id="7" creationId="{703B8EF2-CC48-EA90-903E-860E449CFAE1}"/>
          </ac:spMkLst>
        </pc:spChg>
      </pc:sldChg>
      <pc:sldChg chg="addSp delSp modSp add replId">
        <pc:chgData name="Kaytie Holdstock" userId="S::k.holdstock@worc.ac.uk::8b25ad7e-c350-4f6c-a213-d580e6a6ad3c" providerId="AD" clId="Web-{55BFDD3C-1740-4272-8151-55B8DC0E2E66}" dt="2023-02-25T17:20:17.289" v="1706" actId="20577"/>
        <pc:sldMkLst>
          <pc:docMk/>
          <pc:sldMk cId="27703967" sldId="346"/>
        </pc:sldMkLst>
        <pc:spChg chg="mod">
          <ac:chgData name="Kaytie Holdstock" userId="S::k.holdstock@worc.ac.uk::8b25ad7e-c350-4f6c-a213-d580e6a6ad3c" providerId="AD" clId="Web-{55BFDD3C-1740-4272-8151-55B8DC0E2E66}" dt="2023-02-25T17:20:17.289" v="1706" actId="20577"/>
          <ac:spMkLst>
            <pc:docMk/>
            <pc:sldMk cId="27703967" sldId="346"/>
            <ac:spMk id="3" creationId="{C5B5FD35-E21C-FA97-BC63-8253575A8CF1}"/>
          </ac:spMkLst>
        </pc:spChg>
        <pc:spChg chg="add mod">
          <ac:chgData name="Kaytie Holdstock" userId="S::k.holdstock@worc.ac.uk::8b25ad7e-c350-4f6c-a213-d580e6a6ad3c" providerId="AD" clId="Web-{55BFDD3C-1740-4272-8151-55B8DC0E2E66}" dt="2023-02-25T17:17:55.061" v="1590" actId="14100"/>
          <ac:spMkLst>
            <pc:docMk/>
            <pc:sldMk cId="27703967" sldId="346"/>
            <ac:spMk id="5" creationId="{9AAB9093-A4FE-057E-F63B-1FD66EAB2836}"/>
          </ac:spMkLst>
        </pc:spChg>
        <pc:spChg chg="add mod">
          <ac:chgData name="Kaytie Holdstock" userId="S::k.holdstock@worc.ac.uk::8b25ad7e-c350-4f6c-a213-d580e6a6ad3c" providerId="AD" clId="Web-{55BFDD3C-1740-4272-8151-55B8DC0E2E66}" dt="2023-02-25T17:17:58.749" v="1591" actId="14100"/>
          <ac:spMkLst>
            <pc:docMk/>
            <pc:sldMk cId="27703967" sldId="346"/>
            <ac:spMk id="7" creationId="{9005F3B7-19B1-22B3-71D2-D8D4711D70FA}"/>
          </ac:spMkLst>
        </pc:spChg>
        <pc:spChg chg="add mod">
          <ac:chgData name="Kaytie Holdstock" userId="S::k.holdstock@worc.ac.uk::8b25ad7e-c350-4f6c-a213-d580e6a6ad3c" providerId="AD" clId="Web-{55BFDD3C-1740-4272-8151-55B8DC0E2E66}" dt="2023-02-25T17:19:27.207" v="1671" actId="20577"/>
          <ac:spMkLst>
            <pc:docMk/>
            <pc:sldMk cId="27703967" sldId="346"/>
            <ac:spMk id="8" creationId="{BA9FCEB1-242B-6141-B137-A02C4418CF06}"/>
          </ac:spMkLst>
        </pc:spChg>
        <pc:spChg chg="add del">
          <ac:chgData name="Kaytie Holdstock" userId="S::k.holdstock@worc.ac.uk::8b25ad7e-c350-4f6c-a213-d580e6a6ad3c" providerId="AD" clId="Web-{55BFDD3C-1740-4272-8151-55B8DC0E2E66}" dt="2023-02-25T17:19:20.644" v="1669"/>
          <ac:spMkLst>
            <pc:docMk/>
            <pc:sldMk cId="27703967" sldId="346"/>
            <ac:spMk id="9" creationId="{1DB214DD-6064-1A57-E3A3-5282BCE6F248}"/>
          </ac:spMkLst>
        </pc:spChg>
        <pc:spChg chg="add mod">
          <ac:chgData name="Kaytie Holdstock" userId="S::k.holdstock@worc.ac.uk::8b25ad7e-c350-4f6c-a213-d580e6a6ad3c" providerId="AD" clId="Web-{55BFDD3C-1740-4272-8151-55B8DC0E2E66}" dt="2023-02-25T17:20:01.991" v="1698" actId="20577"/>
          <ac:spMkLst>
            <pc:docMk/>
            <pc:sldMk cId="27703967" sldId="346"/>
            <ac:spMk id="10" creationId="{06060143-2710-ED95-1F0E-4BD6DA266193}"/>
          </ac:spMkLst>
        </pc:spChg>
      </pc:sldChg>
      <pc:sldChg chg="modSp add replId">
        <pc:chgData name="Kaytie Holdstock" userId="S::k.holdstock@worc.ac.uk::8b25ad7e-c350-4f6c-a213-d580e6a6ad3c" providerId="AD" clId="Web-{55BFDD3C-1740-4272-8151-55B8DC0E2E66}" dt="2023-02-25T17:25:45.450" v="1842" actId="1076"/>
        <pc:sldMkLst>
          <pc:docMk/>
          <pc:sldMk cId="3428453273" sldId="347"/>
        </pc:sldMkLst>
        <pc:spChg chg="mod">
          <ac:chgData name="Kaytie Holdstock" userId="S::k.holdstock@worc.ac.uk::8b25ad7e-c350-4f6c-a213-d580e6a6ad3c" providerId="AD" clId="Web-{55BFDD3C-1740-4272-8151-55B8DC0E2E66}" dt="2023-02-25T17:23:00.237" v="1718" actId="20577"/>
          <ac:spMkLst>
            <pc:docMk/>
            <pc:sldMk cId="3428453273" sldId="347"/>
            <ac:spMk id="2" creationId="{38B4E1E4-B646-46CC-925E-E58E60C54123}"/>
          </ac:spMkLst>
        </pc:spChg>
        <pc:spChg chg="mod">
          <ac:chgData name="Kaytie Holdstock" userId="S::k.holdstock@worc.ac.uk::8b25ad7e-c350-4f6c-a213-d580e6a6ad3c" providerId="AD" clId="Web-{55BFDD3C-1740-4272-8151-55B8DC0E2E66}" dt="2023-02-25T17:25:45.450" v="1842" actId="1076"/>
          <ac:spMkLst>
            <pc:docMk/>
            <pc:sldMk cId="3428453273" sldId="347"/>
            <ac:spMk id="7" creationId="{703B8EF2-CC48-EA90-903E-860E449CFAE1}"/>
          </ac:spMkLst>
        </pc:spChg>
      </pc:sldChg>
      <pc:sldChg chg="addSp modSp add replId">
        <pc:chgData name="Kaytie Holdstock" userId="S::k.holdstock@worc.ac.uk::8b25ad7e-c350-4f6c-a213-d580e6a6ad3c" providerId="AD" clId="Web-{55BFDD3C-1740-4272-8151-55B8DC0E2E66}" dt="2023-02-25T17:40:40.695" v="2352" actId="20577"/>
        <pc:sldMkLst>
          <pc:docMk/>
          <pc:sldMk cId="579042386" sldId="348"/>
        </pc:sldMkLst>
        <pc:spChg chg="mod">
          <ac:chgData name="Kaytie Holdstock" userId="S::k.holdstock@worc.ac.uk::8b25ad7e-c350-4f6c-a213-d580e6a6ad3c" providerId="AD" clId="Web-{55BFDD3C-1740-4272-8151-55B8DC0E2E66}" dt="2023-02-25T17:33:49.841" v="2131" actId="20577"/>
          <ac:spMkLst>
            <pc:docMk/>
            <pc:sldMk cId="579042386" sldId="348"/>
            <ac:spMk id="2" creationId="{38B4E1E4-B646-46CC-925E-E58E60C54123}"/>
          </ac:spMkLst>
        </pc:spChg>
        <pc:spChg chg="add mod">
          <ac:chgData name="Kaytie Holdstock" userId="S::k.holdstock@worc.ac.uk::8b25ad7e-c350-4f6c-a213-d580e6a6ad3c" providerId="AD" clId="Web-{55BFDD3C-1740-4272-8151-55B8DC0E2E66}" dt="2023-02-25T17:40:40.695" v="2352" actId="20577"/>
          <ac:spMkLst>
            <pc:docMk/>
            <pc:sldMk cId="579042386" sldId="348"/>
            <ac:spMk id="3" creationId="{A726B50C-0128-14FD-C26F-1E74861DA133}"/>
          </ac:spMkLst>
        </pc:spChg>
        <pc:spChg chg="mod">
          <ac:chgData name="Kaytie Holdstock" userId="S::k.holdstock@worc.ac.uk::8b25ad7e-c350-4f6c-a213-d580e6a6ad3c" providerId="AD" clId="Web-{55BFDD3C-1740-4272-8151-55B8DC0E2E66}" dt="2023-02-25T17:35:58.021" v="2237" actId="1076"/>
          <ac:spMkLst>
            <pc:docMk/>
            <pc:sldMk cId="579042386" sldId="348"/>
            <ac:spMk id="7" creationId="{703B8EF2-CC48-EA90-903E-860E449CFAE1}"/>
          </ac:spMkLst>
        </pc:spChg>
        <pc:spChg chg="add mod">
          <ac:chgData name="Kaytie Holdstock" userId="S::k.holdstock@worc.ac.uk::8b25ad7e-c350-4f6c-a213-d580e6a6ad3c" providerId="AD" clId="Web-{55BFDD3C-1740-4272-8151-55B8DC0E2E66}" dt="2023-02-25T17:38:38.984" v="2318"/>
          <ac:spMkLst>
            <pc:docMk/>
            <pc:sldMk cId="579042386" sldId="348"/>
            <ac:spMk id="8" creationId="{00BAC77D-B724-BBC5-6CD0-9AC8EED0F032}"/>
          </ac:spMkLst>
        </pc:spChg>
        <pc:spChg chg="add mod">
          <ac:chgData name="Kaytie Holdstock" userId="S::k.holdstock@worc.ac.uk::8b25ad7e-c350-4f6c-a213-d580e6a6ad3c" providerId="AD" clId="Web-{55BFDD3C-1740-4272-8151-55B8DC0E2E66}" dt="2023-02-25T17:38:56.485" v="2323" actId="20577"/>
          <ac:spMkLst>
            <pc:docMk/>
            <pc:sldMk cId="579042386" sldId="348"/>
            <ac:spMk id="9" creationId="{4AD264AD-F029-6D53-D4B7-2E18B371CAB6}"/>
          </ac:spMkLst>
        </pc:spChg>
      </pc:sldChg>
      <pc:sldChg chg="addSp delSp modSp add ord replId">
        <pc:chgData name="Kaytie Holdstock" userId="S::k.holdstock@worc.ac.uk::8b25ad7e-c350-4f6c-a213-d580e6a6ad3c" providerId="AD" clId="Web-{55BFDD3C-1740-4272-8151-55B8DC0E2E66}" dt="2023-02-25T17:33:43.684" v="2122" actId="20577"/>
        <pc:sldMkLst>
          <pc:docMk/>
          <pc:sldMk cId="2186209649" sldId="349"/>
        </pc:sldMkLst>
        <pc:spChg chg="mod">
          <ac:chgData name="Kaytie Holdstock" userId="S::k.holdstock@worc.ac.uk::8b25ad7e-c350-4f6c-a213-d580e6a6ad3c" providerId="AD" clId="Web-{55BFDD3C-1740-4272-8151-55B8DC0E2E66}" dt="2023-02-25T17:26:27.844" v="1850" actId="1076"/>
          <ac:spMkLst>
            <pc:docMk/>
            <pc:sldMk cId="2186209649" sldId="349"/>
            <ac:spMk id="3" creationId="{C5B5FD35-E21C-FA97-BC63-8253575A8CF1}"/>
          </ac:spMkLst>
        </pc:spChg>
        <pc:spChg chg="mod">
          <ac:chgData name="Kaytie Holdstock" userId="S::k.holdstock@worc.ac.uk::8b25ad7e-c350-4f6c-a213-d580e6a6ad3c" providerId="AD" clId="Web-{55BFDD3C-1740-4272-8151-55B8DC0E2E66}" dt="2023-02-25T17:29:00.432" v="1974" actId="14100"/>
          <ac:spMkLst>
            <pc:docMk/>
            <pc:sldMk cId="2186209649" sldId="349"/>
            <ac:spMk id="5" creationId="{9AAB9093-A4FE-057E-F63B-1FD66EAB2836}"/>
          </ac:spMkLst>
        </pc:spChg>
        <pc:spChg chg="del mod">
          <ac:chgData name="Kaytie Holdstock" userId="S::k.holdstock@worc.ac.uk::8b25ad7e-c350-4f6c-a213-d580e6a6ad3c" providerId="AD" clId="Web-{55BFDD3C-1740-4272-8151-55B8DC0E2E66}" dt="2023-02-25T17:26:42.641" v="1860"/>
          <ac:spMkLst>
            <pc:docMk/>
            <pc:sldMk cId="2186209649" sldId="349"/>
            <ac:spMk id="7" creationId="{9005F3B7-19B1-22B3-71D2-D8D4711D70FA}"/>
          </ac:spMkLst>
        </pc:spChg>
        <pc:spChg chg="mod">
          <ac:chgData name="Kaytie Holdstock" userId="S::k.holdstock@worc.ac.uk::8b25ad7e-c350-4f6c-a213-d580e6a6ad3c" providerId="AD" clId="Web-{55BFDD3C-1740-4272-8151-55B8DC0E2E66}" dt="2023-02-25T17:33:43.684" v="2122" actId="20577"/>
          <ac:spMkLst>
            <pc:docMk/>
            <pc:sldMk cId="2186209649" sldId="349"/>
            <ac:spMk id="8" creationId="{BA9FCEB1-242B-6141-B137-A02C4418CF06}"/>
          </ac:spMkLst>
        </pc:spChg>
        <pc:spChg chg="add mod">
          <ac:chgData name="Kaytie Holdstock" userId="S::k.holdstock@worc.ac.uk::8b25ad7e-c350-4f6c-a213-d580e6a6ad3c" providerId="AD" clId="Web-{55BFDD3C-1740-4272-8151-55B8DC0E2E66}" dt="2023-02-25T17:28:45.227" v="1972" actId="14100"/>
          <ac:spMkLst>
            <pc:docMk/>
            <pc:sldMk cId="2186209649" sldId="349"/>
            <ac:spMk id="9" creationId="{A95E197B-3535-A197-7435-193A843A2505}"/>
          </ac:spMkLst>
        </pc:spChg>
        <pc:spChg chg="mod">
          <ac:chgData name="Kaytie Holdstock" userId="S::k.holdstock@worc.ac.uk::8b25ad7e-c350-4f6c-a213-d580e6a6ad3c" providerId="AD" clId="Web-{55BFDD3C-1740-4272-8151-55B8DC0E2E66}" dt="2023-02-25T17:29:18.151" v="1980" actId="14100"/>
          <ac:spMkLst>
            <pc:docMk/>
            <pc:sldMk cId="2186209649" sldId="349"/>
            <ac:spMk id="10" creationId="{06060143-2710-ED95-1F0E-4BD6DA266193}"/>
          </ac:spMkLst>
        </pc:spChg>
      </pc:sldChg>
    </pc:docChg>
  </pc:docChgLst>
  <pc:docChgLst>
    <pc:chgData name="Kaytie Holdstock" userId="S::k.holdstock@worc.ac.uk::8b25ad7e-c350-4f6c-a213-d580e6a6ad3c" providerId="AD" clId="Web-{C924C1C0-99B7-7E71-3C50-CF7B3BF5AC72}"/>
    <pc:docChg chg="addSld modSld">
      <pc:chgData name="Kaytie Holdstock" userId="S::k.holdstock@worc.ac.uk::8b25ad7e-c350-4f6c-a213-d580e6a6ad3c" providerId="AD" clId="Web-{C924C1C0-99B7-7E71-3C50-CF7B3BF5AC72}" dt="2022-10-30T08:24:06.182" v="16" actId="1076"/>
      <pc:docMkLst>
        <pc:docMk/>
      </pc:docMkLst>
      <pc:sldChg chg="addSp delSp modSp add replId">
        <pc:chgData name="Kaytie Holdstock" userId="S::k.holdstock@worc.ac.uk::8b25ad7e-c350-4f6c-a213-d580e6a6ad3c" providerId="AD" clId="Web-{C924C1C0-99B7-7E71-3C50-CF7B3BF5AC72}" dt="2022-10-30T08:24:06.182" v="16" actId="1076"/>
        <pc:sldMkLst>
          <pc:docMk/>
          <pc:sldMk cId="3400614073" sldId="338"/>
        </pc:sldMkLst>
        <pc:spChg chg="del">
          <ac:chgData name="Kaytie Holdstock" userId="S::k.holdstock@worc.ac.uk::8b25ad7e-c350-4f6c-a213-d580e6a6ad3c" providerId="AD" clId="Web-{C924C1C0-99B7-7E71-3C50-CF7B3BF5AC72}" dt="2022-10-30T08:22:49.986" v="1"/>
          <ac:spMkLst>
            <pc:docMk/>
            <pc:sldMk cId="3400614073" sldId="338"/>
            <ac:spMk id="2" creationId="{38B4E1E4-B646-46CC-925E-E58E60C54123}"/>
          </ac:spMkLst>
        </pc:spChg>
        <pc:spChg chg="add del mod">
          <ac:chgData name="Kaytie Holdstock" userId="S::k.holdstock@worc.ac.uk::8b25ad7e-c350-4f6c-a213-d580e6a6ad3c" providerId="AD" clId="Web-{C924C1C0-99B7-7E71-3C50-CF7B3BF5AC72}" dt="2022-10-30T08:22:53.017" v="4"/>
          <ac:spMkLst>
            <pc:docMk/>
            <pc:sldMk cId="3400614073" sldId="338"/>
            <ac:spMk id="3" creationId="{D6FD5801-E928-B2C9-2885-4025ADD182DA}"/>
          </ac:spMkLst>
        </pc:spChg>
        <pc:spChg chg="add mod">
          <ac:chgData name="Kaytie Holdstock" userId="S::k.holdstock@worc.ac.uk::8b25ad7e-c350-4f6c-a213-d580e6a6ad3c" providerId="AD" clId="Web-{C924C1C0-99B7-7E71-3C50-CF7B3BF5AC72}" dt="2022-10-30T08:24:06.182" v="16" actId="1076"/>
          <ac:spMkLst>
            <pc:docMk/>
            <pc:sldMk cId="3400614073" sldId="338"/>
            <ac:spMk id="7" creationId="{C081A4B3-52F6-2D12-FBE8-5CE3DED59123}"/>
          </ac:spMkLst>
        </pc:spChg>
        <pc:picChg chg="add mod">
          <ac:chgData name="Kaytie Holdstock" userId="S::k.holdstock@worc.ac.uk::8b25ad7e-c350-4f6c-a213-d580e6a6ad3c" providerId="AD" clId="Web-{C924C1C0-99B7-7E71-3C50-CF7B3BF5AC72}" dt="2022-10-30T08:23:41.222" v="8" actId="1076"/>
          <ac:picMkLst>
            <pc:docMk/>
            <pc:sldMk cId="3400614073" sldId="338"/>
            <ac:picMk id="4" creationId="{C941058D-6CE8-3AB1-1501-B476388C2F77}"/>
          </ac:picMkLst>
        </pc:picChg>
      </pc:sldChg>
    </pc:docChg>
  </pc:docChgLst>
  <pc:docChgLst>
    <pc:chgData name="Kaytie Holdstock" userId="S::k.holdstock@worc.ac.uk::8b25ad7e-c350-4f6c-a213-d580e6a6ad3c" providerId="AD" clId="Web-{EB36C5EA-E710-B2DF-AF3F-476ECDB4D927}"/>
    <pc:docChg chg="addSld delSld modSld sldOrd">
      <pc:chgData name="Kaytie Holdstock" userId="S::k.holdstock@worc.ac.uk::8b25ad7e-c350-4f6c-a213-d580e6a6ad3c" providerId="AD" clId="Web-{EB36C5EA-E710-B2DF-AF3F-476ECDB4D927}" dt="2022-11-01T15:28:19.354" v="80"/>
      <pc:docMkLst>
        <pc:docMk/>
      </pc:docMkLst>
      <pc:sldChg chg="ord">
        <pc:chgData name="Kaytie Holdstock" userId="S::k.holdstock@worc.ac.uk::8b25ad7e-c350-4f6c-a213-d580e6a6ad3c" providerId="AD" clId="Web-{EB36C5EA-E710-B2DF-AF3F-476ECDB4D927}" dt="2022-11-01T15:28:19.354" v="80"/>
        <pc:sldMkLst>
          <pc:docMk/>
          <pc:sldMk cId="1578386925" sldId="314"/>
        </pc:sldMkLst>
      </pc:sldChg>
      <pc:sldChg chg="ord">
        <pc:chgData name="Kaytie Holdstock" userId="S::k.holdstock@worc.ac.uk::8b25ad7e-c350-4f6c-a213-d580e6a6ad3c" providerId="AD" clId="Web-{EB36C5EA-E710-B2DF-AF3F-476ECDB4D927}" dt="2022-11-01T15:17:08.358" v="0"/>
        <pc:sldMkLst>
          <pc:docMk/>
          <pc:sldMk cId="957391148" sldId="331"/>
        </pc:sldMkLst>
      </pc:sldChg>
      <pc:sldChg chg="del">
        <pc:chgData name="Kaytie Holdstock" userId="S::k.holdstock@worc.ac.uk::8b25ad7e-c350-4f6c-a213-d580e6a6ad3c" providerId="AD" clId="Web-{EB36C5EA-E710-B2DF-AF3F-476ECDB4D927}" dt="2022-11-01T15:23:32.249" v="30"/>
        <pc:sldMkLst>
          <pc:docMk/>
          <pc:sldMk cId="2903094156" sldId="336"/>
        </pc:sldMkLst>
      </pc:sldChg>
      <pc:sldChg chg="del">
        <pc:chgData name="Kaytie Holdstock" userId="S::k.holdstock@worc.ac.uk::8b25ad7e-c350-4f6c-a213-d580e6a6ad3c" providerId="AD" clId="Web-{EB36C5EA-E710-B2DF-AF3F-476ECDB4D927}" dt="2022-11-01T15:23:34.124" v="31"/>
        <pc:sldMkLst>
          <pc:docMk/>
          <pc:sldMk cId="3838851845" sldId="337"/>
        </pc:sldMkLst>
      </pc:sldChg>
      <pc:sldChg chg="addSp delSp modSp">
        <pc:chgData name="Kaytie Holdstock" userId="S::k.holdstock@worc.ac.uk::8b25ad7e-c350-4f6c-a213-d580e6a6ad3c" providerId="AD" clId="Web-{EB36C5EA-E710-B2DF-AF3F-476ECDB4D927}" dt="2022-11-01T15:22:54.982" v="29"/>
        <pc:sldMkLst>
          <pc:docMk/>
          <pc:sldMk cId="3400614073" sldId="338"/>
        </pc:sldMkLst>
        <pc:spChg chg="del">
          <ac:chgData name="Kaytie Holdstock" userId="S::k.holdstock@worc.ac.uk::8b25ad7e-c350-4f6c-a213-d580e6a6ad3c" providerId="AD" clId="Web-{EB36C5EA-E710-B2DF-AF3F-476ECDB4D927}" dt="2022-11-01T15:20:39.101" v="4"/>
          <ac:spMkLst>
            <pc:docMk/>
            <pc:sldMk cId="3400614073" sldId="338"/>
            <ac:spMk id="7" creationId="{C081A4B3-52F6-2D12-FBE8-5CE3DED59123}"/>
          </ac:spMkLst>
        </pc:spChg>
        <pc:spChg chg="add mod ord">
          <ac:chgData name="Kaytie Holdstock" userId="S::k.holdstock@worc.ac.uk::8b25ad7e-c350-4f6c-a213-d580e6a6ad3c" providerId="AD" clId="Web-{EB36C5EA-E710-B2DF-AF3F-476ECDB4D927}" dt="2022-11-01T15:22:54.982" v="29"/>
          <ac:spMkLst>
            <pc:docMk/>
            <pc:sldMk cId="3400614073" sldId="338"/>
            <ac:spMk id="8" creationId="{E950D5B8-4C11-F178-CA84-9DE87A8AB601}"/>
          </ac:spMkLst>
        </pc:spChg>
        <pc:picChg chg="add del mod">
          <ac:chgData name="Kaytie Holdstock" userId="S::k.holdstock@worc.ac.uk::8b25ad7e-c350-4f6c-a213-d580e6a6ad3c" providerId="AD" clId="Web-{EB36C5EA-E710-B2DF-AF3F-476ECDB4D927}" dt="2022-11-01T15:20:11.210" v="3"/>
          <ac:picMkLst>
            <pc:docMk/>
            <pc:sldMk cId="3400614073" sldId="338"/>
            <ac:picMk id="2" creationId="{F12CB394-CA0A-1C4B-B57D-9A8CC863EE66}"/>
          </ac:picMkLst>
        </pc:picChg>
        <pc:picChg chg="add mod">
          <ac:chgData name="Kaytie Holdstock" userId="S::k.holdstock@worc.ac.uk::8b25ad7e-c350-4f6c-a213-d580e6a6ad3c" providerId="AD" clId="Web-{EB36C5EA-E710-B2DF-AF3F-476ECDB4D927}" dt="2022-11-01T15:22:07.839" v="19" actId="1076"/>
          <ac:picMkLst>
            <pc:docMk/>
            <pc:sldMk cId="3400614073" sldId="338"/>
            <ac:picMk id="3" creationId="{69E0BD64-AF68-849E-FFF1-8E5FCD7BF88B}"/>
          </ac:picMkLst>
        </pc:picChg>
        <pc:picChg chg="del">
          <ac:chgData name="Kaytie Holdstock" userId="S::k.holdstock@worc.ac.uk::8b25ad7e-c350-4f6c-a213-d580e6a6ad3c" providerId="AD" clId="Web-{EB36C5EA-E710-B2DF-AF3F-476ECDB4D927}" dt="2022-11-01T15:17:36.281" v="1"/>
          <ac:picMkLst>
            <pc:docMk/>
            <pc:sldMk cId="3400614073" sldId="338"/>
            <ac:picMk id="4" creationId="{C941058D-6CE8-3AB1-1501-B476388C2F77}"/>
          </ac:picMkLst>
        </pc:picChg>
        <pc:picChg chg="add mod">
          <ac:chgData name="Kaytie Holdstock" userId="S::k.holdstock@worc.ac.uk::8b25ad7e-c350-4f6c-a213-d580e6a6ad3c" providerId="AD" clId="Web-{EB36C5EA-E710-B2DF-AF3F-476ECDB4D927}" dt="2022-11-01T15:22:24.152" v="22" actId="1076"/>
          <ac:picMkLst>
            <pc:docMk/>
            <pc:sldMk cId="3400614073" sldId="338"/>
            <ac:picMk id="5" creationId="{B52F0681-FA8D-8E7A-F180-023D6D35A1D0}"/>
          </ac:picMkLst>
        </pc:picChg>
        <pc:picChg chg="add del">
          <ac:chgData name="Kaytie Holdstock" userId="S::k.holdstock@worc.ac.uk::8b25ad7e-c350-4f6c-a213-d580e6a6ad3c" providerId="AD" clId="Web-{EB36C5EA-E710-B2DF-AF3F-476ECDB4D927}" dt="2022-11-01T15:21:54.432" v="17"/>
          <ac:picMkLst>
            <pc:docMk/>
            <pc:sldMk cId="3400614073" sldId="338"/>
            <ac:picMk id="6" creationId="{CA05AC74-6838-4CD9-B157-B3BB3E2F5415}"/>
          </ac:picMkLst>
        </pc:picChg>
      </pc:sldChg>
      <pc:sldChg chg="addSp delSp modSp add replId">
        <pc:chgData name="Kaytie Holdstock" userId="S::k.holdstock@worc.ac.uk::8b25ad7e-c350-4f6c-a213-d580e6a6ad3c" providerId="AD" clId="Web-{EB36C5EA-E710-B2DF-AF3F-476ECDB4D927}" dt="2022-11-01T15:28:01.604" v="79" actId="14100"/>
        <pc:sldMkLst>
          <pc:docMk/>
          <pc:sldMk cId="1992313743" sldId="339"/>
        </pc:sldMkLst>
        <pc:spChg chg="mod">
          <ac:chgData name="Kaytie Holdstock" userId="S::k.holdstock@worc.ac.uk::8b25ad7e-c350-4f6c-a213-d580e6a6ad3c" providerId="AD" clId="Web-{EB36C5EA-E710-B2DF-AF3F-476ECDB4D927}" dt="2022-11-01T15:26:06.505" v="36" actId="14100"/>
          <ac:spMkLst>
            <pc:docMk/>
            <pc:sldMk cId="1992313743" sldId="339"/>
            <ac:spMk id="8" creationId="{E950D5B8-4C11-F178-CA84-9DE87A8AB601}"/>
          </ac:spMkLst>
        </pc:spChg>
        <pc:picChg chg="add del mod">
          <ac:chgData name="Kaytie Holdstock" userId="S::k.holdstock@worc.ac.uk::8b25ad7e-c350-4f6c-a213-d580e6a6ad3c" providerId="AD" clId="Web-{EB36C5EA-E710-B2DF-AF3F-476ECDB4D927}" dt="2022-11-01T15:26:49.366" v="58"/>
          <ac:picMkLst>
            <pc:docMk/>
            <pc:sldMk cId="1992313743" sldId="339"/>
            <ac:picMk id="2" creationId="{3E9B515B-795D-4470-5ADC-ACF7BB200997}"/>
          </ac:picMkLst>
        </pc:picChg>
        <pc:picChg chg="del">
          <ac:chgData name="Kaytie Holdstock" userId="S::k.holdstock@worc.ac.uk::8b25ad7e-c350-4f6c-a213-d580e6a6ad3c" providerId="AD" clId="Web-{EB36C5EA-E710-B2DF-AF3F-476ECDB4D927}" dt="2022-11-01T15:25:59.458" v="33"/>
          <ac:picMkLst>
            <pc:docMk/>
            <pc:sldMk cId="1992313743" sldId="339"/>
            <ac:picMk id="3" creationId="{69E0BD64-AF68-849E-FFF1-8E5FCD7BF88B}"/>
          </ac:picMkLst>
        </pc:picChg>
        <pc:picChg chg="add mod">
          <ac:chgData name="Kaytie Holdstock" userId="S::k.holdstock@worc.ac.uk::8b25ad7e-c350-4f6c-a213-d580e6a6ad3c" providerId="AD" clId="Web-{EB36C5EA-E710-B2DF-AF3F-476ECDB4D927}" dt="2022-11-01T15:26:46.882" v="57" actId="14100"/>
          <ac:picMkLst>
            <pc:docMk/>
            <pc:sldMk cId="1992313743" sldId="339"/>
            <ac:picMk id="4" creationId="{92527B0F-1015-39EB-031C-0F7609C86255}"/>
          </ac:picMkLst>
        </pc:picChg>
        <pc:picChg chg="del">
          <ac:chgData name="Kaytie Holdstock" userId="S::k.holdstock@worc.ac.uk::8b25ad7e-c350-4f6c-a213-d580e6a6ad3c" providerId="AD" clId="Web-{EB36C5EA-E710-B2DF-AF3F-476ECDB4D927}" dt="2022-11-01T15:26:00.192" v="34"/>
          <ac:picMkLst>
            <pc:docMk/>
            <pc:sldMk cId="1992313743" sldId="339"/>
            <ac:picMk id="5" creationId="{B52F0681-FA8D-8E7A-F180-023D6D35A1D0}"/>
          </ac:picMkLst>
        </pc:picChg>
        <pc:picChg chg="add mod">
          <ac:chgData name="Kaytie Holdstock" userId="S::k.holdstock@worc.ac.uk::8b25ad7e-c350-4f6c-a213-d580e6a6ad3c" providerId="AD" clId="Web-{EB36C5EA-E710-B2DF-AF3F-476ECDB4D927}" dt="2022-11-01T15:26:36.975" v="53" actId="1076"/>
          <ac:picMkLst>
            <pc:docMk/>
            <pc:sldMk cId="1992313743" sldId="339"/>
            <ac:picMk id="7" creationId="{3C3F72AB-DD35-3FAC-95BC-8823F0A2B138}"/>
          </ac:picMkLst>
        </pc:picChg>
        <pc:picChg chg="add del mod">
          <ac:chgData name="Kaytie Holdstock" userId="S::k.holdstock@worc.ac.uk::8b25ad7e-c350-4f6c-a213-d580e6a6ad3c" providerId="AD" clId="Web-{EB36C5EA-E710-B2DF-AF3F-476ECDB4D927}" dt="2022-11-01T15:26:50.398" v="59"/>
          <ac:picMkLst>
            <pc:docMk/>
            <pc:sldMk cId="1992313743" sldId="339"/>
            <ac:picMk id="9" creationId="{B2F864D1-9148-625E-831D-3B11601D17DD}"/>
          </ac:picMkLst>
        </pc:picChg>
        <pc:picChg chg="add mod">
          <ac:chgData name="Kaytie Holdstock" userId="S::k.holdstock@worc.ac.uk::8b25ad7e-c350-4f6c-a213-d580e6a6ad3c" providerId="AD" clId="Web-{EB36C5EA-E710-B2DF-AF3F-476ECDB4D927}" dt="2022-11-01T15:28:01.604" v="79" actId="14100"/>
          <ac:picMkLst>
            <pc:docMk/>
            <pc:sldMk cId="1992313743" sldId="339"/>
            <ac:picMk id="10" creationId="{0A941709-CCE9-7EF3-AC70-15C95D7A06C9}"/>
          </ac:picMkLst>
        </pc:picChg>
        <pc:picChg chg="add mod">
          <ac:chgData name="Kaytie Holdstock" userId="S::k.holdstock@worc.ac.uk::8b25ad7e-c350-4f6c-a213-d580e6a6ad3c" providerId="AD" clId="Web-{EB36C5EA-E710-B2DF-AF3F-476ECDB4D927}" dt="2022-11-01T15:27:35.118" v="74" actId="1076"/>
          <ac:picMkLst>
            <pc:docMk/>
            <pc:sldMk cId="1992313743" sldId="339"/>
            <ac:picMk id="11" creationId="{97CA0EFB-9D96-75BA-F0C3-8D0A0EB26094}"/>
          </ac:picMkLst>
        </pc:picChg>
        <pc:picChg chg="add mod modCrop">
          <ac:chgData name="Kaytie Holdstock" userId="S::k.holdstock@worc.ac.uk::8b25ad7e-c350-4f6c-a213-d580e6a6ad3c" providerId="AD" clId="Web-{EB36C5EA-E710-B2DF-AF3F-476ECDB4D927}" dt="2022-11-01T15:27:58.791" v="78" actId="14100"/>
          <ac:picMkLst>
            <pc:docMk/>
            <pc:sldMk cId="1992313743" sldId="339"/>
            <ac:picMk id="12" creationId="{69284594-01C6-AE5B-2F90-10A4A96A656B}"/>
          </ac:picMkLst>
        </pc:picChg>
        <pc:picChg chg="add mod">
          <ac:chgData name="Kaytie Holdstock" userId="S::k.holdstock@worc.ac.uk::8b25ad7e-c350-4f6c-a213-d580e6a6ad3c" providerId="AD" clId="Web-{EB36C5EA-E710-B2DF-AF3F-476ECDB4D927}" dt="2022-11-01T15:27:11.039" v="63" actId="1076"/>
          <ac:picMkLst>
            <pc:docMk/>
            <pc:sldMk cId="1992313743" sldId="339"/>
            <ac:picMk id="13" creationId="{7DCC73A0-3305-E9AD-4AFA-F751D713084B}"/>
          </ac:picMkLst>
        </pc:picChg>
        <pc:picChg chg="add del mod">
          <ac:chgData name="Kaytie Holdstock" userId="S::k.holdstock@worc.ac.uk::8b25ad7e-c350-4f6c-a213-d580e6a6ad3c" providerId="AD" clId="Web-{EB36C5EA-E710-B2DF-AF3F-476ECDB4D927}" dt="2022-11-01T15:27:21.243" v="68"/>
          <ac:picMkLst>
            <pc:docMk/>
            <pc:sldMk cId="1992313743" sldId="339"/>
            <ac:picMk id="14" creationId="{8FF04D96-78BD-1C6A-8B88-9CE2243080EA}"/>
          </ac:picMkLst>
        </pc:picChg>
      </pc:sldChg>
    </pc:docChg>
  </pc:docChgLst>
  <pc:docChgLst>
    <pc:chgData name="Kaytie Holdstock" userId="S::k.holdstock@worc.ac.uk::8b25ad7e-c350-4f6c-a213-d580e6a6ad3c" providerId="AD" clId="Web-{23EB89FB-A02C-0C43-8813-AE7DD93FDB58}"/>
    <pc:docChg chg="addSld delSld modSld sldOrd addMainMaster">
      <pc:chgData name="Kaytie Holdstock" userId="S::k.holdstock@worc.ac.uk::8b25ad7e-c350-4f6c-a213-d580e6a6ad3c" providerId="AD" clId="Web-{23EB89FB-A02C-0C43-8813-AE7DD93FDB58}" dt="2022-10-30T08:13:30.917" v="55" actId="1076"/>
      <pc:docMkLst>
        <pc:docMk/>
      </pc:docMkLst>
      <pc:sldChg chg="del">
        <pc:chgData name="Kaytie Holdstock" userId="S::k.holdstock@worc.ac.uk::8b25ad7e-c350-4f6c-a213-d580e6a6ad3c" providerId="AD" clId="Web-{23EB89FB-A02C-0C43-8813-AE7DD93FDB58}" dt="2022-10-30T08:04:52.737" v="2"/>
        <pc:sldMkLst>
          <pc:docMk/>
          <pc:sldMk cId="651443823" sldId="311"/>
        </pc:sldMkLst>
      </pc:sldChg>
      <pc:sldChg chg="del">
        <pc:chgData name="Kaytie Holdstock" userId="S::k.holdstock@worc.ac.uk::8b25ad7e-c350-4f6c-a213-d580e6a6ad3c" providerId="AD" clId="Web-{23EB89FB-A02C-0C43-8813-AE7DD93FDB58}" dt="2022-10-30T08:04:49.002" v="0"/>
        <pc:sldMkLst>
          <pc:docMk/>
          <pc:sldMk cId="4058279186" sldId="319"/>
        </pc:sldMkLst>
      </pc:sldChg>
      <pc:sldChg chg="modSp">
        <pc:chgData name="Kaytie Holdstock" userId="S::k.holdstock@worc.ac.uk::8b25ad7e-c350-4f6c-a213-d580e6a6ad3c" providerId="AD" clId="Web-{23EB89FB-A02C-0C43-8813-AE7DD93FDB58}" dt="2022-10-30T08:05:28.567" v="14" actId="1076"/>
        <pc:sldMkLst>
          <pc:docMk/>
          <pc:sldMk cId="4196121319" sldId="330"/>
        </pc:sldMkLst>
        <pc:spChg chg="mod">
          <ac:chgData name="Kaytie Holdstock" userId="S::k.holdstock@worc.ac.uk::8b25ad7e-c350-4f6c-a213-d580e6a6ad3c" providerId="AD" clId="Web-{23EB89FB-A02C-0C43-8813-AE7DD93FDB58}" dt="2022-10-30T08:05:28.567" v="14" actId="1076"/>
          <ac:spMkLst>
            <pc:docMk/>
            <pc:sldMk cId="4196121319" sldId="330"/>
            <ac:spMk id="4" creationId="{3A8CEA07-961B-441B-BEB3-56C546722178}"/>
          </ac:spMkLst>
        </pc:spChg>
      </pc:sldChg>
      <pc:sldChg chg="modSp">
        <pc:chgData name="Kaytie Holdstock" userId="S::k.holdstock@worc.ac.uk::8b25ad7e-c350-4f6c-a213-d580e6a6ad3c" providerId="AD" clId="Web-{23EB89FB-A02C-0C43-8813-AE7DD93FDB58}" dt="2022-10-30T08:05:09.926" v="13" actId="20577"/>
        <pc:sldMkLst>
          <pc:docMk/>
          <pc:sldMk cId="957391148" sldId="331"/>
        </pc:sldMkLst>
        <pc:spChg chg="mod">
          <ac:chgData name="Kaytie Holdstock" userId="S::k.holdstock@worc.ac.uk::8b25ad7e-c350-4f6c-a213-d580e6a6ad3c" providerId="AD" clId="Web-{23EB89FB-A02C-0C43-8813-AE7DD93FDB58}" dt="2022-10-30T08:05:09.926" v="13" actId="20577"/>
          <ac:spMkLst>
            <pc:docMk/>
            <pc:sldMk cId="957391148" sldId="331"/>
            <ac:spMk id="2" creationId="{38B4E1E4-B646-46CC-925E-E58E60C54123}"/>
          </ac:spMkLst>
        </pc:spChg>
      </pc:sldChg>
      <pc:sldChg chg="del">
        <pc:chgData name="Kaytie Holdstock" userId="S::k.holdstock@worc.ac.uk::8b25ad7e-c350-4f6c-a213-d580e6a6ad3c" providerId="AD" clId="Web-{23EB89FB-A02C-0C43-8813-AE7DD93FDB58}" dt="2022-10-30T08:04:50.408" v="1"/>
        <pc:sldMkLst>
          <pc:docMk/>
          <pc:sldMk cId="1039172026" sldId="332"/>
        </pc:sldMkLst>
      </pc:sldChg>
      <pc:sldChg chg="addSp delSp modSp del">
        <pc:chgData name="Kaytie Holdstock" userId="S::k.holdstock@worc.ac.uk::8b25ad7e-c350-4f6c-a213-d580e6a6ad3c" providerId="AD" clId="Web-{23EB89FB-A02C-0C43-8813-AE7DD93FDB58}" dt="2022-10-30T08:13:13.838" v="52"/>
        <pc:sldMkLst>
          <pc:docMk/>
          <pc:sldMk cId="1899891940" sldId="333"/>
        </pc:sldMkLst>
        <pc:spChg chg="del">
          <ac:chgData name="Kaytie Holdstock" userId="S::k.holdstock@worc.ac.uk::8b25ad7e-c350-4f6c-a213-d580e6a6ad3c" providerId="AD" clId="Web-{23EB89FB-A02C-0C43-8813-AE7DD93FDB58}" dt="2022-10-30T08:11:08.294" v="44"/>
          <ac:spMkLst>
            <pc:docMk/>
            <pc:sldMk cId="1899891940" sldId="333"/>
            <ac:spMk id="2" creationId="{38B4E1E4-B646-46CC-925E-E58E60C54123}"/>
          </ac:spMkLst>
        </pc:spChg>
        <pc:spChg chg="del mod">
          <ac:chgData name="Kaytie Holdstock" userId="S::k.holdstock@worc.ac.uk::8b25ad7e-c350-4f6c-a213-d580e6a6ad3c" providerId="AD" clId="Web-{23EB89FB-A02C-0C43-8813-AE7DD93FDB58}" dt="2022-10-30T08:10:57.872" v="40"/>
          <ac:spMkLst>
            <pc:docMk/>
            <pc:sldMk cId="1899891940" sldId="333"/>
            <ac:spMk id="4" creationId="{3A8CEA07-961B-441B-BEB3-56C546722178}"/>
          </ac:spMkLst>
        </pc:spChg>
        <pc:picChg chg="add mod">
          <ac:chgData name="Kaytie Holdstock" userId="S::k.holdstock@worc.ac.uk::8b25ad7e-c350-4f6c-a213-d580e6a6ad3c" providerId="AD" clId="Web-{23EB89FB-A02C-0C43-8813-AE7DD93FDB58}" dt="2022-10-30T08:11:25.529" v="49" actId="1076"/>
          <ac:picMkLst>
            <pc:docMk/>
            <pc:sldMk cId="1899891940" sldId="333"/>
            <ac:picMk id="3" creationId="{A89F8871-DAEB-4EF8-8AF1-0AF26F6554A3}"/>
          </ac:picMkLst>
        </pc:picChg>
        <pc:picChg chg="add mod">
          <ac:chgData name="Kaytie Holdstock" userId="S::k.holdstock@worc.ac.uk::8b25ad7e-c350-4f6c-a213-d580e6a6ad3c" providerId="AD" clId="Web-{23EB89FB-A02C-0C43-8813-AE7DD93FDB58}" dt="2022-10-30T08:11:14.935" v="46" actId="1076"/>
          <ac:picMkLst>
            <pc:docMk/>
            <pc:sldMk cId="1899891940" sldId="333"/>
            <ac:picMk id="5" creationId="{2F069EE5-2E31-C343-7778-4ED4EBD52433}"/>
          </ac:picMkLst>
        </pc:picChg>
      </pc:sldChg>
      <pc:sldChg chg="addSp delSp modSp new">
        <pc:chgData name="Kaytie Holdstock" userId="S::k.holdstock@worc.ac.uk::8b25ad7e-c350-4f6c-a213-d580e6a6ad3c" providerId="AD" clId="Web-{23EB89FB-A02C-0C43-8813-AE7DD93FDB58}" dt="2022-10-30T08:08:57.826" v="35" actId="1076"/>
        <pc:sldMkLst>
          <pc:docMk/>
          <pc:sldMk cId="2813970293" sldId="334"/>
        </pc:sldMkLst>
        <pc:spChg chg="del mod">
          <ac:chgData name="Kaytie Holdstock" userId="S::k.holdstock@worc.ac.uk::8b25ad7e-c350-4f6c-a213-d580e6a6ad3c" providerId="AD" clId="Web-{23EB89FB-A02C-0C43-8813-AE7DD93FDB58}" dt="2022-10-30T08:07:35.902" v="22"/>
          <ac:spMkLst>
            <pc:docMk/>
            <pc:sldMk cId="2813970293" sldId="334"/>
            <ac:spMk id="2" creationId="{D54B671C-E876-15F0-FE9B-6FB39309A659}"/>
          </ac:spMkLst>
        </pc:spChg>
        <pc:spChg chg="del">
          <ac:chgData name="Kaytie Holdstock" userId="S::k.holdstock@worc.ac.uk::8b25ad7e-c350-4f6c-a213-d580e6a6ad3c" providerId="AD" clId="Web-{23EB89FB-A02C-0C43-8813-AE7DD93FDB58}" dt="2022-10-30T08:07:30.746" v="20"/>
          <ac:spMkLst>
            <pc:docMk/>
            <pc:sldMk cId="2813970293" sldId="334"/>
            <ac:spMk id="3" creationId="{F8233B2F-9A5D-99F7-29C7-2ED8D02CF148}"/>
          </ac:spMkLst>
        </pc:spChg>
        <pc:picChg chg="add mod ord modCrop">
          <ac:chgData name="Kaytie Holdstock" userId="S::k.holdstock@worc.ac.uk::8b25ad7e-c350-4f6c-a213-d580e6a6ad3c" providerId="AD" clId="Web-{23EB89FB-A02C-0C43-8813-AE7DD93FDB58}" dt="2022-10-30T08:08:57.826" v="35" actId="1076"/>
          <ac:picMkLst>
            <pc:docMk/>
            <pc:sldMk cId="2813970293" sldId="334"/>
            <ac:picMk id="4" creationId="{6D208999-2D5A-3E87-6206-4DC875D7F957}"/>
          </ac:picMkLst>
        </pc:picChg>
      </pc:sldChg>
      <pc:sldChg chg="addSp delSp modSp new ord">
        <pc:chgData name="Kaytie Holdstock" userId="S::k.holdstock@worc.ac.uk::8b25ad7e-c350-4f6c-a213-d580e6a6ad3c" providerId="AD" clId="Web-{23EB89FB-A02C-0C43-8813-AE7DD93FDB58}" dt="2022-10-30T08:09:29.062" v="39"/>
        <pc:sldMkLst>
          <pc:docMk/>
          <pc:sldMk cId="2836569238" sldId="335"/>
        </pc:sldMkLst>
        <pc:spChg chg="del">
          <ac:chgData name="Kaytie Holdstock" userId="S::k.holdstock@worc.ac.uk::8b25ad7e-c350-4f6c-a213-d580e6a6ad3c" providerId="AD" clId="Web-{23EB89FB-A02C-0C43-8813-AE7DD93FDB58}" dt="2022-10-30T08:08:10.200" v="30"/>
          <ac:spMkLst>
            <pc:docMk/>
            <pc:sldMk cId="2836569238" sldId="335"/>
            <ac:spMk id="2" creationId="{894D3204-4C6C-EDEC-E711-B14B80714623}"/>
          </ac:spMkLst>
        </pc:spChg>
        <pc:spChg chg="del">
          <ac:chgData name="Kaytie Holdstock" userId="S::k.holdstock@worc.ac.uk::8b25ad7e-c350-4f6c-a213-d580e6a6ad3c" providerId="AD" clId="Web-{23EB89FB-A02C-0C43-8813-AE7DD93FDB58}" dt="2022-10-30T08:07:26.324" v="19"/>
          <ac:spMkLst>
            <pc:docMk/>
            <pc:sldMk cId="2836569238" sldId="335"/>
            <ac:spMk id="3" creationId="{E84022CC-2FA8-439B-2EBD-E4A62C7389A9}"/>
          </ac:spMkLst>
        </pc:spChg>
        <pc:picChg chg="add mod ord modCrop">
          <ac:chgData name="Kaytie Holdstock" userId="S::k.holdstock@worc.ac.uk::8b25ad7e-c350-4f6c-a213-d580e6a6ad3c" providerId="AD" clId="Web-{23EB89FB-A02C-0C43-8813-AE7DD93FDB58}" dt="2022-10-30T08:09:14.499" v="38" actId="14100"/>
          <ac:picMkLst>
            <pc:docMk/>
            <pc:sldMk cId="2836569238" sldId="335"/>
            <ac:picMk id="4" creationId="{B8FB6D2F-55DE-1822-B314-989BFB2EE7E1}"/>
          </ac:picMkLst>
        </pc:picChg>
      </pc:sldChg>
      <pc:sldChg chg="add">
        <pc:chgData name="Kaytie Holdstock" userId="S::k.holdstock@worc.ac.uk::8b25ad7e-c350-4f6c-a213-d580e6a6ad3c" providerId="AD" clId="Web-{23EB89FB-A02C-0C43-8813-AE7DD93FDB58}" dt="2022-10-30T08:12:45.007" v="50"/>
        <pc:sldMkLst>
          <pc:docMk/>
          <pc:sldMk cId="2903094156" sldId="336"/>
        </pc:sldMkLst>
      </pc:sldChg>
      <pc:sldChg chg="modSp add">
        <pc:chgData name="Kaytie Holdstock" userId="S::k.holdstock@worc.ac.uk::8b25ad7e-c350-4f6c-a213-d580e6a6ad3c" providerId="AD" clId="Web-{23EB89FB-A02C-0C43-8813-AE7DD93FDB58}" dt="2022-10-30T08:13:30.917" v="55" actId="1076"/>
        <pc:sldMkLst>
          <pc:docMk/>
          <pc:sldMk cId="3838851845" sldId="337"/>
        </pc:sldMkLst>
        <pc:spChg chg="mod">
          <ac:chgData name="Kaytie Holdstock" userId="S::k.holdstock@worc.ac.uk::8b25ad7e-c350-4f6c-a213-d580e6a6ad3c" providerId="AD" clId="Web-{23EB89FB-A02C-0C43-8813-AE7DD93FDB58}" dt="2022-10-30T08:13:30.917" v="55" actId="1076"/>
          <ac:spMkLst>
            <pc:docMk/>
            <pc:sldMk cId="3838851845" sldId="337"/>
            <ac:spMk id="2" creationId="{A895AAC1-EA56-174F-BDA1-712A901A759B}"/>
          </ac:spMkLst>
        </pc:spChg>
        <pc:picChg chg="mod">
          <ac:chgData name="Kaytie Holdstock" userId="S::k.holdstock@worc.ac.uk::8b25ad7e-c350-4f6c-a213-d580e6a6ad3c" providerId="AD" clId="Web-{23EB89FB-A02C-0C43-8813-AE7DD93FDB58}" dt="2022-10-30T08:13:26.870" v="54" actId="14100"/>
          <ac:picMkLst>
            <pc:docMk/>
            <pc:sldMk cId="3838851845" sldId="337"/>
            <ac:picMk id="2050" creationId="{1ACA8744-6B16-9145-8A90-085572007492}"/>
          </ac:picMkLst>
        </pc:picChg>
      </pc:sldChg>
      <pc:sldMasterChg chg="add addSldLayout">
        <pc:chgData name="Kaytie Holdstock" userId="S::k.holdstock@worc.ac.uk::8b25ad7e-c350-4f6c-a213-d580e6a6ad3c" providerId="AD" clId="Web-{23EB89FB-A02C-0C43-8813-AE7DD93FDB58}" dt="2022-10-30T08:12:45.007" v="50"/>
        <pc:sldMasterMkLst>
          <pc:docMk/>
          <pc:sldMasterMk cId="2861227746" sldId="2147483660"/>
        </pc:sldMasterMkLst>
        <pc:sldLayoutChg chg="add">
          <pc:chgData name="Kaytie Holdstock" userId="S::k.holdstock@worc.ac.uk::8b25ad7e-c350-4f6c-a213-d580e6a6ad3c" providerId="AD" clId="Web-{23EB89FB-A02C-0C43-8813-AE7DD93FDB58}" dt="2022-10-30T08:12:45.007" v="50"/>
          <pc:sldLayoutMkLst>
            <pc:docMk/>
            <pc:sldMasterMk cId="2861227746" sldId="2147483660"/>
            <pc:sldLayoutMk cId="4087711285" sldId="2147483661"/>
          </pc:sldLayoutMkLst>
        </pc:sldLayoutChg>
        <pc:sldLayoutChg chg="add">
          <pc:chgData name="Kaytie Holdstock" userId="S::k.holdstock@worc.ac.uk::8b25ad7e-c350-4f6c-a213-d580e6a6ad3c" providerId="AD" clId="Web-{23EB89FB-A02C-0C43-8813-AE7DD93FDB58}" dt="2022-10-30T08:12:45.007" v="50"/>
          <pc:sldLayoutMkLst>
            <pc:docMk/>
            <pc:sldMasterMk cId="2861227746" sldId="2147483660"/>
            <pc:sldLayoutMk cId="2607139011" sldId="2147483662"/>
          </pc:sldLayoutMkLst>
        </pc:sldLayoutChg>
        <pc:sldLayoutChg chg="add">
          <pc:chgData name="Kaytie Holdstock" userId="S::k.holdstock@worc.ac.uk::8b25ad7e-c350-4f6c-a213-d580e6a6ad3c" providerId="AD" clId="Web-{23EB89FB-A02C-0C43-8813-AE7DD93FDB58}" dt="2022-10-30T08:12:45.007" v="50"/>
          <pc:sldLayoutMkLst>
            <pc:docMk/>
            <pc:sldMasterMk cId="2861227746" sldId="2147483660"/>
            <pc:sldLayoutMk cId="510716209" sldId="2147483663"/>
          </pc:sldLayoutMkLst>
        </pc:sldLayoutChg>
        <pc:sldLayoutChg chg="add">
          <pc:chgData name="Kaytie Holdstock" userId="S::k.holdstock@worc.ac.uk::8b25ad7e-c350-4f6c-a213-d580e6a6ad3c" providerId="AD" clId="Web-{23EB89FB-A02C-0C43-8813-AE7DD93FDB58}" dt="2022-10-30T08:12:45.007" v="50"/>
          <pc:sldLayoutMkLst>
            <pc:docMk/>
            <pc:sldMasterMk cId="2861227746" sldId="2147483660"/>
            <pc:sldLayoutMk cId="3144673708" sldId="2147483664"/>
          </pc:sldLayoutMkLst>
        </pc:sldLayoutChg>
        <pc:sldLayoutChg chg="add">
          <pc:chgData name="Kaytie Holdstock" userId="S::k.holdstock@worc.ac.uk::8b25ad7e-c350-4f6c-a213-d580e6a6ad3c" providerId="AD" clId="Web-{23EB89FB-A02C-0C43-8813-AE7DD93FDB58}" dt="2022-10-30T08:12:45.007" v="50"/>
          <pc:sldLayoutMkLst>
            <pc:docMk/>
            <pc:sldMasterMk cId="2861227746" sldId="2147483660"/>
            <pc:sldLayoutMk cId="2590823012" sldId="2147483665"/>
          </pc:sldLayoutMkLst>
        </pc:sldLayoutChg>
        <pc:sldLayoutChg chg="add">
          <pc:chgData name="Kaytie Holdstock" userId="S::k.holdstock@worc.ac.uk::8b25ad7e-c350-4f6c-a213-d580e6a6ad3c" providerId="AD" clId="Web-{23EB89FB-A02C-0C43-8813-AE7DD93FDB58}" dt="2022-10-30T08:12:45.007" v="50"/>
          <pc:sldLayoutMkLst>
            <pc:docMk/>
            <pc:sldMasterMk cId="2861227746" sldId="2147483660"/>
            <pc:sldLayoutMk cId="119969919" sldId="2147483666"/>
          </pc:sldLayoutMkLst>
        </pc:sldLayoutChg>
        <pc:sldLayoutChg chg="add">
          <pc:chgData name="Kaytie Holdstock" userId="S::k.holdstock@worc.ac.uk::8b25ad7e-c350-4f6c-a213-d580e6a6ad3c" providerId="AD" clId="Web-{23EB89FB-A02C-0C43-8813-AE7DD93FDB58}" dt="2022-10-30T08:12:45.007" v="50"/>
          <pc:sldLayoutMkLst>
            <pc:docMk/>
            <pc:sldMasterMk cId="2861227746" sldId="2147483660"/>
            <pc:sldLayoutMk cId="4118322009" sldId="2147483667"/>
          </pc:sldLayoutMkLst>
        </pc:sldLayoutChg>
        <pc:sldLayoutChg chg="add">
          <pc:chgData name="Kaytie Holdstock" userId="S::k.holdstock@worc.ac.uk::8b25ad7e-c350-4f6c-a213-d580e6a6ad3c" providerId="AD" clId="Web-{23EB89FB-A02C-0C43-8813-AE7DD93FDB58}" dt="2022-10-30T08:12:45.007" v="50"/>
          <pc:sldLayoutMkLst>
            <pc:docMk/>
            <pc:sldMasterMk cId="2861227746" sldId="2147483660"/>
            <pc:sldLayoutMk cId="2312657320" sldId="2147483668"/>
          </pc:sldLayoutMkLst>
        </pc:sldLayoutChg>
        <pc:sldLayoutChg chg="add">
          <pc:chgData name="Kaytie Holdstock" userId="S::k.holdstock@worc.ac.uk::8b25ad7e-c350-4f6c-a213-d580e6a6ad3c" providerId="AD" clId="Web-{23EB89FB-A02C-0C43-8813-AE7DD93FDB58}" dt="2022-10-30T08:12:45.007" v="50"/>
          <pc:sldLayoutMkLst>
            <pc:docMk/>
            <pc:sldMasterMk cId="2861227746" sldId="2147483660"/>
            <pc:sldLayoutMk cId="2560817566" sldId="2147483669"/>
          </pc:sldLayoutMkLst>
        </pc:sldLayoutChg>
        <pc:sldLayoutChg chg="add">
          <pc:chgData name="Kaytie Holdstock" userId="S::k.holdstock@worc.ac.uk::8b25ad7e-c350-4f6c-a213-d580e6a6ad3c" providerId="AD" clId="Web-{23EB89FB-A02C-0C43-8813-AE7DD93FDB58}" dt="2022-10-30T08:12:45.007" v="50"/>
          <pc:sldLayoutMkLst>
            <pc:docMk/>
            <pc:sldMasterMk cId="2861227746" sldId="2147483660"/>
            <pc:sldLayoutMk cId="238574310" sldId="2147483670"/>
          </pc:sldLayoutMkLst>
        </pc:sldLayoutChg>
        <pc:sldLayoutChg chg="add">
          <pc:chgData name="Kaytie Holdstock" userId="S::k.holdstock@worc.ac.uk::8b25ad7e-c350-4f6c-a213-d580e6a6ad3c" providerId="AD" clId="Web-{23EB89FB-A02C-0C43-8813-AE7DD93FDB58}" dt="2022-10-30T08:12:45.007" v="50"/>
          <pc:sldLayoutMkLst>
            <pc:docMk/>
            <pc:sldMasterMk cId="2861227746" sldId="2147483660"/>
            <pc:sldLayoutMk cId="2890124701" sldId="2147483671"/>
          </pc:sldLayoutMkLst>
        </pc:sldLayoutChg>
      </pc:sldMasterChg>
    </pc:docChg>
  </pc:docChgLst>
  <pc:docChgLst>
    <pc:chgData name="Kaytie Holdstock" userId="S::k.holdstock@worc.ac.uk::8b25ad7e-c350-4f6c-a213-d580e6a6ad3c" providerId="AD" clId="Web-{0B48DAAA-62B2-63D6-D37A-72F6D9F79F77}"/>
    <pc:docChg chg="modSld sldOrd">
      <pc:chgData name="Kaytie Holdstock" userId="S::k.holdstock@worc.ac.uk::8b25ad7e-c350-4f6c-a213-d580e6a6ad3c" providerId="AD" clId="Web-{0B48DAAA-62B2-63D6-D37A-72F6D9F79F77}" dt="2023-02-28T15:38:31.457" v="57" actId="20577"/>
      <pc:docMkLst>
        <pc:docMk/>
      </pc:docMkLst>
      <pc:sldChg chg="ord">
        <pc:chgData name="Kaytie Holdstock" userId="S::k.holdstock@worc.ac.uk::8b25ad7e-c350-4f6c-a213-d580e6a6ad3c" providerId="AD" clId="Web-{0B48DAAA-62B2-63D6-D37A-72F6D9F79F77}" dt="2023-02-28T15:18:54.179" v="2"/>
        <pc:sldMkLst>
          <pc:docMk/>
          <pc:sldMk cId="630447387" sldId="340"/>
        </pc:sldMkLst>
      </pc:sldChg>
      <pc:sldChg chg="addSp modSp">
        <pc:chgData name="Kaytie Holdstock" userId="S::k.holdstock@worc.ac.uk::8b25ad7e-c350-4f6c-a213-d580e6a6ad3c" providerId="AD" clId="Web-{0B48DAAA-62B2-63D6-D37A-72F6D9F79F77}" dt="2023-02-28T15:37:10.997" v="53" actId="20577"/>
        <pc:sldMkLst>
          <pc:docMk/>
          <pc:sldMk cId="2937497812" sldId="341"/>
        </pc:sldMkLst>
        <pc:spChg chg="mod">
          <ac:chgData name="Kaytie Holdstock" userId="S::k.holdstock@worc.ac.uk::8b25ad7e-c350-4f6c-a213-d580e6a6ad3c" providerId="AD" clId="Web-{0B48DAAA-62B2-63D6-D37A-72F6D9F79F77}" dt="2023-02-28T15:37:10.997" v="53" actId="20577"/>
          <ac:spMkLst>
            <pc:docMk/>
            <pc:sldMk cId="2937497812" sldId="341"/>
            <ac:spMk id="3" creationId="{C5B5FD35-E21C-FA97-BC63-8253575A8CF1}"/>
          </ac:spMkLst>
        </pc:spChg>
        <pc:spChg chg="add mod">
          <ac:chgData name="Kaytie Holdstock" userId="S::k.holdstock@worc.ac.uk::8b25ad7e-c350-4f6c-a213-d580e6a6ad3c" providerId="AD" clId="Web-{0B48DAAA-62B2-63D6-D37A-72F6D9F79F77}" dt="2023-02-28T15:35:15.035" v="50" actId="1076"/>
          <ac:spMkLst>
            <pc:docMk/>
            <pc:sldMk cId="2937497812" sldId="341"/>
            <ac:spMk id="5" creationId="{657B8DF1-447F-D4EA-08AB-C292BA541EB7}"/>
          </ac:spMkLst>
        </pc:spChg>
      </pc:sldChg>
      <pc:sldChg chg="ord">
        <pc:chgData name="Kaytie Holdstock" userId="S::k.holdstock@worc.ac.uk::8b25ad7e-c350-4f6c-a213-d580e6a6ad3c" providerId="AD" clId="Web-{0B48DAAA-62B2-63D6-D37A-72F6D9F79F77}" dt="2023-02-28T15:21:23.190" v="20"/>
        <pc:sldMkLst>
          <pc:docMk/>
          <pc:sldMk cId="1045965843" sldId="342"/>
        </pc:sldMkLst>
      </pc:sldChg>
      <pc:sldChg chg="modSp ord">
        <pc:chgData name="Kaytie Holdstock" userId="S::k.holdstock@worc.ac.uk::8b25ad7e-c350-4f6c-a213-d580e6a6ad3c" providerId="AD" clId="Web-{0B48DAAA-62B2-63D6-D37A-72F6D9F79F77}" dt="2023-02-28T15:21:46.255" v="25" actId="20577"/>
        <pc:sldMkLst>
          <pc:docMk/>
          <pc:sldMk cId="325650150" sldId="343"/>
        </pc:sldMkLst>
        <pc:spChg chg="mod">
          <ac:chgData name="Kaytie Holdstock" userId="S::k.holdstock@worc.ac.uk::8b25ad7e-c350-4f6c-a213-d580e6a6ad3c" providerId="AD" clId="Web-{0B48DAAA-62B2-63D6-D37A-72F6D9F79F77}" dt="2023-02-28T15:21:46.255" v="25" actId="20577"/>
          <ac:spMkLst>
            <pc:docMk/>
            <pc:sldMk cId="325650150" sldId="343"/>
            <ac:spMk id="3" creationId="{C5B5FD35-E21C-FA97-BC63-8253575A8CF1}"/>
          </ac:spMkLst>
        </pc:spChg>
        <pc:spChg chg="mod">
          <ac:chgData name="Kaytie Holdstock" userId="S::k.holdstock@worc.ac.uk::8b25ad7e-c350-4f6c-a213-d580e6a6ad3c" providerId="AD" clId="Web-{0B48DAAA-62B2-63D6-D37A-72F6D9F79F77}" dt="2023-02-28T15:21:17.487" v="19" actId="20577"/>
          <ac:spMkLst>
            <pc:docMk/>
            <pc:sldMk cId="325650150" sldId="343"/>
            <ac:spMk id="7" creationId="{8DF539AD-C93D-23A1-90CF-55A9292BA6C4}"/>
          </ac:spMkLst>
        </pc:spChg>
      </pc:sldChg>
      <pc:sldChg chg="modSp">
        <pc:chgData name="Kaytie Holdstock" userId="S::k.holdstock@worc.ac.uk::8b25ad7e-c350-4f6c-a213-d580e6a6ad3c" providerId="AD" clId="Web-{0B48DAAA-62B2-63D6-D37A-72F6D9F79F77}" dt="2023-02-28T15:38:31.457" v="57" actId="20577"/>
        <pc:sldMkLst>
          <pc:docMk/>
          <pc:sldMk cId="3428453273" sldId="347"/>
        </pc:sldMkLst>
        <pc:spChg chg="mod">
          <ac:chgData name="Kaytie Holdstock" userId="S::k.holdstock@worc.ac.uk::8b25ad7e-c350-4f6c-a213-d580e6a6ad3c" providerId="AD" clId="Web-{0B48DAAA-62B2-63D6-D37A-72F6D9F79F77}" dt="2023-02-28T15:38:31.457" v="57" actId="20577"/>
          <ac:spMkLst>
            <pc:docMk/>
            <pc:sldMk cId="3428453273" sldId="347"/>
            <ac:spMk id="7" creationId="{703B8EF2-CC48-EA90-903E-860E449CFAE1}"/>
          </ac:spMkLst>
        </pc:spChg>
      </pc:sldChg>
    </pc:docChg>
  </pc:docChgLst>
  <pc:docChgLst>
    <pc:chgData name="Kaytie Holdstock" userId="S::k.holdstock@worc.ac.uk::8b25ad7e-c350-4f6c-a213-d580e6a6ad3c" providerId="AD" clId="Web-{CE706A98-9BC0-38E6-F710-FE9E2A745F7E}"/>
    <pc:docChg chg="modSld">
      <pc:chgData name="Kaytie Holdstock" userId="S::k.holdstock@worc.ac.uk::8b25ad7e-c350-4f6c-a213-d580e6a6ad3c" providerId="AD" clId="Web-{CE706A98-9BC0-38E6-F710-FE9E2A745F7E}" dt="2022-10-20T11:00:02.177" v="195" actId="20577"/>
      <pc:docMkLst>
        <pc:docMk/>
      </pc:docMkLst>
      <pc:sldChg chg="addSp delSp modSp">
        <pc:chgData name="Kaytie Holdstock" userId="S::k.holdstock@worc.ac.uk::8b25ad7e-c350-4f6c-a213-d580e6a6ad3c" providerId="AD" clId="Web-{CE706A98-9BC0-38E6-F710-FE9E2A745F7E}" dt="2022-10-20T10:33:20.044" v="183" actId="20577"/>
        <pc:sldMkLst>
          <pc:docMk/>
          <pc:sldMk cId="1578386925" sldId="314"/>
        </pc:sldMkLst>
        <pc:spChg chg="mod">
          <ac:chgData name="Kaytie Holdstock" userId="S::k.holdstock@worc.ac.uk::8b25ad7e-c350-4f6c-a213-d580e6a6ad3c" providerId="AD" clId="Web-{CE706A98-9BC0-38E6-F710-FE9E2A745F7E}" dt="2022-10-20T09:37:18.080" v="0" actId="1076"/>
          <ac:spMkLst>
            <pc:docMk/>
            <pc:sldMk cId="1578386925" sldId="314"/>
            <ac:spMk id="2" creationId="{38B4E1E4-B646-46CC-925E-E58E60C54123}"/>
          </ac:spMkLst>
        </pc:spChg>
        <pc:spChg chg="add del mod">
          <ac:chgData name="Kaytie Holdstock" userId="S::k.holdstock@worc.ac.uk::8b25ad7e-c350-4f6c-a213-d580e6a6ad3c" providerId="AD" clId="Web-{CE706A98-9BC0-38E6-F710-FE9E2A745F7E}" dt="2022-10-20T09:38:01.223" v="16"/>
          <ac:spMkLst>
            <pc:docMk/>
            <pc:sldMk cId="1578386925" sldId="314"/>
            <ac:spMk id="3" creationId="{640C7C92-0097-3219-86D4-7118AF654C88}"/>
          </ac:spMkLst>
        </pc:spChg>
        <pc:spChg chg="mod">
          <ac:chgData name="Kaytie Holdstock" userId="S::k.holdstock@worc.ac.uk::8b25ad7e-c350-4f6c-a213-d580e6a6ad3c" providerId="AD" clId="Web-{CE706A98-9BC0-38E6-F710-FE9E2A745F7E}" dt="2022-10-20T10:33:20.044" v="183" actId="20577"/>
          <ac:spMkLst>
            <pc:docMk/>
            <pc:sldMk cId="1578386925" sldId="314"/>
            <ac:spMk id="4" creationId="{3A8CEA07-961B-441B-BEB3-56C546722178}"/>
          </ac:spMkLst>
        </pc:spChg>
        <pc:spChg chg="add mod">
          <ac:chgData name="Kaytie Holdstock" userId="S::k.holdstock@worc.ac.uk::8b25ad7e-c350-4f6c-a213-d580e6a6ad3c" providerId="AD" clId="Web-{CE706A98-9BC0-38E6-F710-FE9E2A745F7E}" dt="2022-10-20T09:37:59.723" v="15" actId="1076"/>
          <ac:spMkLst>
            <pc:docMk/>
            <pc:sldMk cId="1578386925" sldId="314"/>
            <ac:spMk id="5" creationId="{323DE468-A4B0-A384-B83A-6F6E37C044E4}"/>
          </ac:spMkLst>
        </pc:spChg>
      </pc:sldChg>
      <pc:sldChg chg="modSp">
        <pc:chgData name="Kaytie Holdstock" userId="S::k.holdstock@worc.ac.uk::8b25ad7e-c350-4f6c-a213-d580e6a6ad3c" providerId="AD" clId="Web-{CE706A98-9BC0-38E6-F710-FE9E2A745F7E}" dt="2022-10-20T11:00:02.177" v="195" actId="20577"/>
        <pc:sldMkLst>
          <pc:docMk/>
          <pc:sldMk cId="4196121319" sldId="330"/>
        </pc:sldMkLst>
        <pc:spChg chg="mod">
          <ac:chgData name="Kaytie Holdstock" userId="S::k.holdstock@worc.ac.uk::8b25ad7e-c350-4f6c-a213-d580e6a6ad3c" providerId="AD" clId="Web-{CE706A98-9BC0-38E6-F710-FE9E2A745F7E}" dt="2022-10-20T11:00:02.177" v="195" actId="20577"/>
          <ac:spMkLst>
            <pc:docMk/>
            <pc:sldMk cId="4196121319" sldId="330"/>
            <ac:spMk id="4" creationId="{3A8CEA07-961B-441B-BEB3-56C546722178}"/>
          </ac:spMkLst>
        </pc:spChg>
      </pc:sldChg>
    </pc:docChg>
  </pc:docChgLst>
  <pc:docChgLst>
    <pc:chgData name="Kaytie Holdstock" userId="S::k.holdstock@worc.ac.uk::8b25ad7e-c350-4f6c-a213-d580e6a6ad3c" providerId="AD" clId="Web-{2B1999BD-DC7A-B6A4-7470-84F9B14DE91A}"/>
    <pc:docChg chg="delSld modSld">
      <pc:chgData name="Kaytie Holdstock" userId="S::k.holdstock@worc.ac.uk::8b25ad7e-c350-4f6c-a213-d580e6a6ad3c" providerId="AD" clId="Web-{2B1999BD-DC7A-B6A4-7470-84F9B14DE91A}" dt="2023-06-13T15:59:05.090" v="4"/>
      <pc:docMkLst>
        <pc:docMk/>
      </pc:docMkLst>
      <pc:sldChg chg="del">
        <pc:chgData name="Kaytie Holdstock" userId="S::k.holdstock@worc.ac.uk::8b25ad7e-c350-4f6c-a213-d580e6a6ad3c" providerId="AD" clId="Web-{2B1999BD-DC7A-B6A4-7470-84F9B14DE91A}" dt="2023-06-13T15:59:02.949" v="2"/>
        <pc:sldMkLst>
          <pc:docMk/>
          <pc:sldMk cId="957391148" sldId="331"/>
        </pc:sldMkLst>
      </pc:sldChg>
      <pc:sldChg chg="del">
        <pc:chgData name="Kaytie Holdstock" userId="S::k.holdstock@worc.ac.uk::8b25ad7e-c350-4f6c-a213-d580e6a6ad3c" providerId="AD" clId="Web-{2B1999BD-DC7A-B6A4-7470-84F9B14DE91A}" dt="2023-06-13T15:59:04.027" v="3"/>
        <pc:sldMkLst>
          <pc:docMk/>
          <pc:sldMk cId="3400614073" sldId="338"/>
        </pc:sldMkLst>
      </pc:sldChg>
      <pc:sldChg chg="modSp">
        <pc:chgData name="Kaytie Holdstock" userId="S::k.holdstock@worc.ac.uk::8b25ad7e-c350-4f6c-a213-d580e6a6ad3c" providerId="AD" clId="Web-{2B1999BD-DC7A-B6A4-7470-84F9B14DE91A}" dt="2023-06-13T15:58:26.885" v="1" actId="20577"/>
        <pc:sldMkLst>
          <pc:docMk/>
          <pc:sldMk cId="2256340186" sldId="344"/>
        </pc:sldMkLst>
        <pc:spChg chg="mod">
          <ac:chgData name="Kaytie Holdstock" userId="S::k.holdstock@worc.ac.uk::8b25ad7e-c350-4f6c-a213-d580e6a6ad3c" providerId="AD" clId="Web-{2B1999BD-DC7A-B6A4-7470-84F9B14DE91A}" dt="2023-06-13T15:58:26.885" v="1" actId="20577"/>
          <ac:spMkLst>
            <pc:docMk/>
            <pc:sldMk cId="2256340186" sldId="344"/>
            <ac:spMk id="7" creationId="{703B8EF2-CC48-EA90-903E-860E449CFAE1}"/>
          </ac:spMkLst>
        </pc:spChg>
      </pc:sldChg>
      <pc:sldChg chg="del">
        <pc:chgData name="Kaytie Holdstock" userId="S::k.holdstock@worc.ac.uk::8b25ad7e-c350-4f6c-a213-d580e6a6ad3c" providerId="AD" clId="Web-{2B1999BD-DC7A-B6A4-7470-84F9B14DE91A}" dt="2023-06-13T15:59:05.090" v="4"/>
        <pc:sldMkLst>
          <pc:docMk/>
          <pc:sldMk cId="547347038" sldId="350"/>
        </pc:sldMkLst>
      </pc:sldChg>
    </pc:docChg>
  </pc:docChgLst>
  <pc:docChgLst>
    <pc:chgData name="Kaytie Holdstock" userId="S::k.holdstock@worc.ac.uk::8b25ad7e-c350-4f6c-a213-d580e6a6ad3c" providerId="AD" clId="Web-{A16D88E5-6FE9-55CE-135B-A963A001D1A0}"/>
    <pc:docChg chg="sldOrd">
      <pc:chgData name="Kaytie Holdstock" userId="S::k.holdstock@worc.ac.uk::8b25ad7e-c350-4f6c-a213-d580e6a6ad3c" providerId="AD" clId="Web-{A16D88E5-6FE9-55CE-135B-A963A001D1A0}" dt="2022-06-07T15:25:44.867" v="3"/>
      <pc:docMkLst>
        <pc:docMk/>
      </pc:docMkLst>
      <pc:sldChg chg="ord">
        <pc:chgData name="Kaytie Holdstock" userId="S::k.holdstock@worc.ac.uk::8b25ad7e-c350-4f6c-a213-d580e6a6ad3c" providerId="AD" clId="Web-{A16D88E5-6FE9-55CE-135B-A963A001D1A0}" dt="2022-06-07T15:25:44.867" v="3"/>
        <pc:sldMkLst>
          <pc:docMk/>
          <pc:sldMk cId="1578386925" sldId="314"/>
        </pc:sldMkLst>
      </pc:sldChg>
      <pc:sldChg chg="ord">
        <pc:chgData name="Kaytie Holdstock" userId="S::k.holdstock@worc.ac.uk::8b25ad7e-c350-4f6c-a213-d580e6a6ad3c" providerId="AD" clId="Web-{A16D88E5-6FE9-55CE-135B-A963A001D1A0}" dt="2022-06-07T15:25:44.867" v="1"/>
        <pc:sldMkLst>
          <pc:docMk/>
          <pc:sldMk cId="4058279186" sldId="319"/>
        </pc:sldMkLst>
      </pc:sldChg>
      <pc:sldChg chg="ord">
        <pc:chgData name="Kaytie Holdstock" userId="S::k.holdstock@worc.ac.uk::8b25ad7e-c350-4f6c-a213-d580e6a6ad3c" providerId="AD" clId="Web-{A16D88E5-6FE9-55CE-135B-A963A001D1A0}" dt="2022-06-07T15:25:44.867" v="2"/>
        <pc:sldMkLst>
          <pc:docMk/>
          <pc:sldMk cId="4196121319" sldId="330"/>
        </pc:sldMkLst>
      </pc:sldChg>
      <pc:sldChg chg="ord">
        <pc:chgData name="Kaytie Holdstock" userId="S::k.holdstock@worc.ac.uk::8b25ad7e-c350-4f6c-a213-d580e6a6ad3c" providerId="AD" clId="Web-{A16D88E5-6FE9-55CE-135B-A963A001D1A0}" dt="2022-06-07T15:25:44.867" v="0"/>
        <pc:sldMkLst>
          <pc:docMk/>
          <pc:sldMk cId="1039172026" sldId="332"/>
        </pc:sldMkLst>
      </pc:sldChg>
    </pc:docChg>
  </pc:docChgLst>
  <pc:docChgLst>
    <pc:chgData name="Kaytie Holdstock" userId="S::k.holdstock@worc.ac.uk::8b25ad7e-c350-4f6c-a213-d580e6a6ad3c" providerId="AD" clId="Web-{AC6AB303-B5C2-1EC6-8AD9-9A15A269E506}"/>
    <pc:docChg chg="addSld delSld modSld">
      <pc:chgData name="Kaytie Holdstock" userId="S::k.holdstock@worc.ac.uk::8b25ad7e-c350-4f6c-a213-d580e6a6ad3c" providerId="AD" clId="Web-{AC6AB303-B5C2-1EC6-8AD9-9A15A269E506}" dt="2023-06-23T10:19:11.840" v="7"/>
      <pc:docMkLst>
        <pc:docMk/>
      </pc:docMkLst>
      <pc:sldChg chg="modSp add del replId">
        <pc:chgData name="Kaytie Holdstock" userId="S::k.holdstock@worc.ac.uk::8b25ad7e-c350-4f6c-a213-d580e6a6ad3c" providerId="AD" clId="Web-{AC6AB303-B5C2-1EC6-8AD9-9A15A269E506}" dt="2023-06-23T10:19:11.840" v="7"/>
        <pc:sldMkLst>
          <pc:docMk/>
          <pc:sldMk cId="1747860848" sldId="350"/>
        </pc:sldMkLst>
        <pc:spChg chg="mod">
          <ac:chgData name="Kaytie Holdstock" userId="S::k.holdstock@worc.ac.uk::8b25ad7e-c350-4f6c-a213-d580e6a6ad3c" providerId="AD" clId="Web-{AC6AB303-B5C2-1EC6-8AD9-9A15A269E506}" dt="2023-06-23T10:07:53.850" v="6" actId="1076"/>
          <ac:spMkLst>
            <pc:docMk/>
            <pc:sldMk cId="1747860848" sldId="350"/>
            <ac:spMk id="7" creationId="{703B8EF2-CC48-EA90-903E-860E449CFAE1}"/>
          </ac:spMkLst>
        </pc:spChg>
      </pc:sldChg>
    </pc:docChg>
  </pc:docChgLst>
  <pc:docChgLst>
    <pc:chgData name="Kaytie Holdstock" userId="S::k.holdstock@worc.ac.uk::8b25ad7e-c350-4f6c-a213-d580e6a6ad3c" providerId="AD" clId="Web-{CDB8475A-54E9-92A3-B828-24DCEECABE0C}"/>
    <pc:docChg chg="addSld modSld">
      <pc:chgData name="Kaytie Holdstock" userId="S::k.holdstock@worc.ac.uk::8b25ad7e-c350-4f6c-a213-d580e6a6ad3c" providerId="AD" clId="Web-{CDB8475A-54E9-92A3-B828-24DCEECABE0C}" dt="2023-02-27T16:24:39.761" v="8" actId="1076"/>
      <pc:docMkLst>
        <pc:docMk/>
      </pc:docMkLst>
      <pc:sldChg chg="addSp delSp modSp add replId">
        <pc:chgData name="Kaytie Holdstock" userId="S::k.holdstock@worc.ac.uk::8b25ad7e-c350-4f6c-a213-d580e6a6ad3c" providerId="AD" clId="Web-{CDB8475A-54E9-92A3-B828-24DCEECABE0C}" dt="2023-02-27T16:24:39.761" v="8" actId="1076"/>
        <pc:sldMkLst>
          <pc:docMk/>
          <pc:sldMk cId="547347038" sldId="350"/>
        </pc:sldMkLst>
        <pc:picChg chg="del">
          <ac:chgData name="Kaytie Holdstock" userId="S::k.holdstock@worc.ac.uk::8b25ad7e-c350-4f6c-a213-d580e6a6ad3c" providerId="AD" clId="Web-{CDB8475A-54E9-92A3-B828-24DCEECABE0C}" dt="2023-02-27T16:24:16.745" v="1"/>
          <ac:picMkLst>
            <pc:docMk/>
            <pc:sldMk cId="547347038" sldId="350"/>
            <ac:picMk id="2" creationId="{B97ADCC4-01F2-19DA-1A0E-A2C515387413}"/>
          </ac:picMkLst>
        </pc:picChg>
        <pc:picChg chg="add mod">
          <ac:chgData name="Kaytie Holdstock" userId="S::k.holdstock@worc.ac.uk::8b25ad7e-c350-4f6c-a213-d580e6a6ad3c" providerId="AD" clId="Web-{CDB8475A-54E9-92A3-B828-24DCEECABE0C}" dt="2023-02-27T16:24:39.761" v="8" actId="1076"/>
          <ac:picMkLst>
            <pc:docMk/>
            <pc:sldMk cId="547347038" sldId="350"/>
            <ac:picMk id="3" creationId="{8223FF2B-DF13-FCC4-F62C-1964E73EE0B1}"/>
          </ac:picMkLst>
        </pc:picChg>
        <pc:picChg chg="del">
          <ac:chgData name="Kaytie Holdstock" userId="S::k.holdstock@worc.ac.uk::8b25ad7e-c350-4f6c-a213-d580e6a6ad3c" providerId="AD" clId="Web-{CDB8475A-54E9-92A3-B828-24DCEECABE0C}" dt="2023-02-27T16:24:17.433" v="2"/>
          <ac:picMkLst>
            <pc:docMk/>
            <pc:sldMk cId="547347038" sldId="350"/>
            <ac:picMk id="4" creationId="{79F12AFE-AD71-8514-FCBE-FD186D4221D6}"/>
          </ac:picMkLst>
        </pc:picChg>
      </pc:sldChg>
    </pc:docChg>
  </pc:docChgLst>
  <pc:docChgLst>
    <pc:chgData name="Kaytie Holdstock" userId="S::k.holdstock@worc.ac.uk::8b25ad7e-c350-4f6c-a213-d580e6a6ad3c" providerId="AD" clId="Web-{D132B35A-8CB1-4606-9297-8CE9AE0C6904}"/>
    <pc:docChg chg="addSld delSld modSld sldOrd">
      <pc:chgData name="Kaytie Holdstock" userId="S::k.holdstock@worc.ac.uk::8b25ad7e-c350-4f6c-a213-d580e6a6ad3c" providerId="AD" clId="Web-{D132B35A-8CB1-4606-9297-8CE9AE0C6904}" dt="2022-06-06T18:48:52.368" v="424" actId="1076"/>
      <pc:docMkLst>
        <pc:docMk/>
      </pc:docMkLst>
      <pc:sldChg chg="addSp delSp modSp">
        <pc:chgData name="Kaytie Holdstock" userId="S::k.holdstock@worc.ac.uk::8b25ad7e-c350-4f6c-a213-d580e6a6ad3c" providerId="AD" clId="Web-{D132B35A-8CB1-4606-9297-8CE9AE0C6904}" dt="2022-06-06T18:31:42.956" v="67" actId="1076"/>
        <pc:sldMkLst>
          <pc:docMk/>
          <pc:sldMk cId="651443823" sldId="311"/>
        </pc:sldMkLst>
        <pc:spChg chg="mod">
          <ac:chgData name="Kaytie Holdstock" userId="S::k.holdstock@worc.ac.uk::8b25ad7e-c350-4f6c-a213-d580e6a6ad3c" providerId="AD" clId="Web-{D132B35A-8CB1-4606-9297-8CE9AE0C6904}" dt="2022-06-06T18:31:42.956" v="67" actId="1076"/>
          <ac:spMkLst>
            <pc:docMk/>
            <pc:sldMk cId="651443823" sldId="311"/>
            <ac:spMk id="2" creationId="{D63C606D-E560-4820-9C3E-3B881D30AD5A}"/>
          </ac:spMkLst>
        </pc:spChg>
        <pc:picChg chg="add mod ord">
          <ac:chgData name="Kaytie Holdstock" userId="S::k.holdstock@worc.ac.uk::8b25ad7e-c350-4f6c-a213-d580e6a6ad3c" providerId="AD" clId="Web-{D132B35A-8CB1-4606-9297-8CE9AE0C6904}" dt="2022-06-06T18:30:45.033" v="52"/>
          <ac:picMkLst>
            <pc:docMk/>
            <pc:sldMk cId="651443823" sldId="311"/>
            <ac:picMk id="3" creationId="{48E7293A-844B-E2FA-5267-D593CA70AF1F}"/>
          </ac:picMkLst>
        </pc:picChg>
        <pc:picChg chg="del mod">
          <ac:chgData name="Kaytie Holdstock" userId="S::k.holdstock@worc.ac.uk::8b25ad7e-c350-4f6c-a213-d580e6a6ad3c" providerId="AD" clId="Web-{D132B35A-8CB1-4606-9297-8CE9AE0C6904}" dt="2022-06-06T18:30:20.158" v="45"/>
          <ac:picMkLst>
            <pc:docMk/>
            <pc:sldMk cId="651443823" sldId="311"/>
            <ac:picMk id="1026" creationId="{CABF6290-8D41-4424-82A4-51EAA5F6FDBB}"/>
          </ac:picMkLst>
        </pc:picChg>
      </pc:sldChg>
      <pc:sldChg chg="del">
        <pc:chgData name="Kaytie Holdstock" userId="S::k.holdstock@worc.ac.uk::8b25ad7e-c350-4f6c-a213-d580e6a6ad3c" providerId="AD" clId="Web-{D132B35A-8CB1-4606-9297-8CE9AE0C6904}" dt="2022-06-06T18:38:15.754" v="258"/>
        <pc:sldMkLst>
          <pc:docMk/>
          <pc:sldMk cId="174012070" sldId="313"/>
        </pc:sldMkLst>
      </pc:sldChg>
      <pc:sldChg chg="modSp">
        <pc:chgData name="Kaytie Holdstock" userId="S::k.holdstock@worc.ac.uk::8b25ad7e-c350-4f6c-a213-d580e6a6ad3c" providerId="AD" clId="Web-{D132B35A-8CB1-4606-9297-8CE9AE0C6904}" dt="2022-06-06T18:38:07.847" v="257" actId="20577"/>
        <pc:sldMkLst>
          <pc:docMk/>
          <pc:sldMk cId="1578386925" sldId="314"/>
        </pc:sldMkLst>
        <pc:spChg chg="mod">
          <ac:chgData name="Kaytie Holdstock" userId="S::k.holdstock@worc.ac.uk::8b25ad7e-c350-4f6c-a213-d580e6a6ad3c" providerId="AD" clId="Web-{D132B35A-8CB1-4606-9297-8CE9AE0C6904}" dt="2022-06-06T18:38:07.847" v="257" actId="20577"/>
          <ac:spMkLst>
            <pc:docMk/>
            <pc:sldMk cId="1578386925" sldId="314"/>
            <ac:spMk id="4" creationId="{3A8CEA07-961B-441B-BEB3-56C546722178}"/>
          </ac:spMkLst>
        </pc:spChg>
      </pc:sldChg>
      <pc:sldChg chg="del">
        <pc:chgData name="Kaytie Holdstock" userId="S::k.holdstock@worc.ac.uk::8b25ad7e-c350-4f6c-a213-d580e6a6ad3c" providerId="AD" clId="Web-{D132B35A-8CB1-4606-9297-8CE9AE0C6904}" dt="2022-06-06T18:44:03.190" v="353"/>
        <pc:sldMkLst>
          <pc:docMk/>
          <pc:sldMk cId="1318673755" sldId="315"/>
        </pc:sldMkLst>
      </pc:sldChg>
      <pc:sldChg chg="del">
        <pc:chgData name="Kaytie Holdstock" userId="S::k.holdstock@worc.ac.uk::8b25ad7e-c350-4f6c-a213-d580e6a6ad3c" providerId="AD" clId="Web-{D132B35A-8CB1-4606-9297-8CE9AE0C6904}" dt="2022-06-06T18:43:55.784" v="344"/>
        <pc:sldMkLst>
          <pc:docMk/>
          <pc:sldMk cId="4240806962" sldId="316"/>
        </pc:sldMkLst>
      </pc:sldChg>
      <pc:sldChg chg="del">
        <pc:chgData name="Kaytie Holdstock" userId="S::k.holdstock@worc.ac.uk::8b25ad7e-c350-4f6c-a213-d580e6a6ad3c" providerId="AD" clId="Web-{D132B35A-8CB1-4606-9297-8CE9AE0C6904}" dt="2022-06-06T18:43:58.830" v="345"/>
        <pc:sldMkLst>
          <pc:docMk/>
          <pc:sldMk cId="449189518" sldId="317"/>
        </pc:sldMkLst>
      </pc:sldChg>
      <pc:sldChg chg="addSp modSp">
        <pc:chgData name="Kaytie Holdstock" userId="S::k.holdstock@worc.ac.uk::8b25ad7e-c350-4f6c-a213-d580e6a6ad3c" providerId="AD" clId="Web-{D132B35A-8CB1-4606-9297-8CE9AE0C6904}" dt="2022-06-06T18:47:39.523" v="366" actId="1076"/>
        <pc:sldMkLst>
          <pc:docMk/>
          <pc:sldMk cId="4058279186" sldId="319"/>
        </pc:sldMkLst>
        <pc:spChg chg="mod">
          <ac:chgData name="Kaytie Holdstock" userId="S::k.holdstock@worc.ac.uk::8b25ad7e-c350-4f6c-a213-d580e6a6ad3c" providerId="AD" clId="Web-{D132B35A-8CB1-4606-9297-8CE9AE0C6904}" dt="2022-06-06T18:47:39.523" v="366" actId="1076"/>
          <ac:spMkLst>
            <pc:docMk/>
            <pc:sldMk cId="4058279186" sldId="319"/>
            <ac:spMk id="4" creationId="{3A8CEA07-961B-441B-BEB3-56C546722178}"/>
          </ac:spMkLst>
        </pc:spChg>
        <pc:picChg chg="add mod">
          <ac:chgData name="Kaytie Holdstock" userId="S::k.holdstock@worc.ac.uk::8b25ad7e-c350-4f6c-a213-d580e6a6ad3c" providerId="AD" clId="Web-{D132B35A-8CB1-4606-9297-8CE9AE0C6904}" dt="2022-06-06T18:43:21.767" v="321" actId="14100"/>
          <ac:picMkLst>
            <pc:docMk/>
            <pc:sldMk cId="4058279186" sldId="319"/>
            <ac:picMk id="3" creationId="{34D69129-7690-E9DE-2704-74D6DE9A9FA9}"/>
          </ac:picMkLst>
        </pc:picChg>
      </pc:sldChg>
      <pc:sldChg chg="del">
        <pc:chgData name="Kaytie Holdstock" userId="S::k.holdstock@worc.ac.uk::8b25ad7e-c350-4f6c-a213-d580e6a6ad3c" providerId="AD" clId="Web-{D132B35A-8CB1-4606-9297-8CE9AE0C6904}" dt="2022-06-06T18:44:08.112" v="354"/>
        <pc:sldMkLst>
          <pc:docMk/>
          <pc:sldMk cId="3318326007" sldId="320"/>
        </pc:sldMkLst>
      </pc:sldChg>
      <pc:sldChg chg="del">
        <pc:chgData name="Kaytie Holdstock" userId="S::k.holdstock@worc.ac.uk::8b25ad7e-c350-4f6c-a213-d580e6a6ad3c" providerId="AD" clId="Web-{D132B35A-8CB1-4606-9297-8CE9AE0C6904}" dt="2022-06-06T18:43:59.409" v="346"/>
        <pc:sldMkLst>
          <pc:docMk/>
          <pc:sldMk cId="3607371723" sldId="322"/>
        </pc:sldMkLst>
      </pc:sldChg>
      <pc:sldChg chg="del">
        <pc:chgData name="Kaytie Holdstock" userId="S::k.holdstock@worc.ac.uk::8b25ad7e-c350-4f6c-a213-d580e6a6ad3c" providerId="AD" clId="Web-{D132B35A-8CB1-4606-9297-8CE9AE0C6904}" dt="2022-06-06T18:43:59.768" v="347"/>
        <pc:sldMkLst>
          <pc:docMk/>
          <pc:sldMk cId="41083265" sldId="323"/>
        </pc:sldMkLst>
      </pc:sldChg>
      <pc:sldChg chg="del">
        <pc:chgData name="Kaytie Holdstock" userId="S::k.holdstock@worc.ac.uk::8b25ad7e-c350-4f6c-a213-d580e6a6ad3c" providerId="AD" clId="Web-{D132B35A-8CB1-4606-9297-8CE9AE0C6904}" dt="2022-06-06T18:44:00.721" v="348"/>
        <pc:sldMkLst>
          <pc:docMk/>
          <pc:sldMk cId="2367630757" sldId="324"/>
        </pc:sldMkLst>
      </pc:sldChg>
      <pc:sldChg chg="del">
        <pc:chgData name="Kaytie Holdstock" userId="S::k.holdstock@worc.ac.uk::8b25ad7e-c350-4f6c-a213-d580e6a6ad3c" providerId="AD" clId="Web-{D132B35A-8CB1-4606-9297-8CE9AE0C6904}" dt="2022-06-06T18:44:01.190" v="349"/>
        <pc:sldMkLst>
          <pc:docMk/>
          <pc:sldMk cId="4210715503" sldId="325"/>
        </pc:sldMkLst>
      </pc:sldChg>
      <pc:sldChg chg="del">
        <pc:chgData name="Kaytie Holdstock" userId="S::k.holdstock@worc.ac.uk::8b25ad7e-c350-4f6c-a213-d580e6a6ad3c" providerId="AD" clId="Web-{D132B35A-8CB1-4606-9297-8CE9AE0C6904}" dt="2022-06-06T18:44:01.721" v="350"/>
        <pc:sldMkLst>
          <pc:docMk/>
          <pc:sldMk cId="969902185" sldId="326"/>
        </pc:sldMkLst>
      </pc:sldChg>
      <pc:sldChg chg="del">
        <pc:chgData name="Kaytie Holdstock" userId="S::k.holdstock@worc.ac.uk::8b25ad7e-c350-4f6c-a213-d580e6a6ad3c" providerId="AD" clId="Web-{D132B35A-8CB1-4606-9297-8CE9AE0C6904}" dt="2022-06-06T18:44:02.174" v="351"/>
        <pc:sldMkLst>
          <pc:docMk/>
          <pc:sldMk cId="2718644709" sldId="327"/>
        </pc:sldMkLst>
      </pc:sldChg>
      <pc:sldChg chg="del">
        <pc:chgData name="Kaytie Holdstock" userId="S::k.holdstock@worc.ac.uk::8b25ad7e-c350-4f6c-a213-d580e6a6ad3c" providerId="AD" clId="Web-{D132B35A-8CB1-4606-9297-8CE9AE0C6904}" dt="2022-06-06T18:44:02.565" v="352"/>
        <pc:sldMkLst>
          <pc:docMk/>
          <pc:sldMk cId="2942173685" sldId="328"/>
        </pc:sldMkLst>
      </pc:sldChg>
      <pc:sldChg chg="modSp">
        <pc:chgData name="Kaytie Holdstock" userId="S::k.holdstock@worc.ac.uk::8b25ad7e-c350-4f6c-a213-d580e6a6ad3c" providerId="AD" clId="Web-{D132B35A-8CB1-4606-9297-8CE9AE0C6904}" dt="2022-06-06T18:40:22.241" v="314" actId="20577"/>
        <pc:sldMkLst>
          <pc:docMk/>
          <pc:sldMk cId="4196121319" sldId="330"/>
        </pc:sldMkLst>
        <pc:spChg chg="mod">
          <ac:chgData name="Kaytie Holdstock" userId="S::k.holdstock@worc.ac.uk::8b25ad7e-c350-4f6c-a213-d580e6a6ad3c" providerId="AD" clId="Web-{D132B35A-8CB1-4606-9297-8CE9AE0C6904}" dt="2022-06-06T18:40:22.241" v="314" actId="20577"/>
          <ac:spMkLst>
            <pc:docMk/>
            <pc:sldMk cId="4196121319" sldId="330"/>
            <ac:spMk id="4" creationId="{3A8CEA07-961B-441B-BEB3-56C546722178}"/>
          </ac:spMkLst>
        </pc:spChg>
      </pc:sldChg>
      <pc:sldChg chg="modSp add ord replId">
        <pc:chgData name="Kaytie Holdstock" userId="S::k.holdstock@worc.ac.uk::8b25ad7e-c350-4f6c-a213-d580e6a6ad3c" providerId="AD" clId="Web-{D132B35A-8CB1-4606-9297-8CE9AE0C6904}" dt="2022-06-06T18:34:27.046" v="109" actId="1076"/>
        <pc:sldMkLst>
          <pc:docMk/>
          <pc:sldMk cId="957391148" sldId="331"/>
        </pc:sldMkLst>
        <pc:spChg chg="mod">
          <ac:chgData name="Kaytie Holdstock" userId="S::k.holdstock@worc.ac.uk::8b25ad7e-c350-4f6c-a213-d580e6a6ad3c" providerId="AD" clId="Web-{D132B35A-8CB1-4606-9297-8CE9AE0C6904}" dt="2022-06-06T18:34:27.046" v="109" actId="1076"/>
          <ac:spMkLst>
            <pc:docMk/>
            <pc:sldMk cId="957391148" sldId="331"/>
            <ac:spMk id="2" creationId="{38B4E1E4-B646-46CC-925E-E58E60C54123}"/>
          </ac:spMkLst>
        </pc:spChg>
      </pc:sldChg>
      <pc:sldChg chg="addSp delSp modSp add del replId">
        <pc:chgData name="Kaytie Holdstock" userId="S::k.holdstock@worc.ac.uk::8b25ad7e-c350-4f6c-a213-d580e6a6ad3c" providerId="AD" clId="Web-{D132B35A-8CB1-4606-9297-8CE9AE0C6904}" dt="2022-06-06T18:32:34.137" v="73"/>
        <pc:sldMkLst>
          <pc:docMk/>
          <pc:sldMk cId="3448643907" sldId="331"/>
        </pc:sldMkLst>
        <pc:picChg chg="del">
          <ac:chgData name="Kaytie Holdstock" userId="S::k.holdstock@worc.ac.uk::8b25ad7e-c350-4f6c-a213-d580e6a6ad3c" providerId="AD" clId="Web-{D132B35A-8CB1-4606-9297-8CE9AE0C6904}" dt="2022-06-06T18:31:54.464" v="69"/>
          <ac:picMkLst>
            <pc:docMk/>
            <pc:sldMk cId="3448643907" sldId="331"/>
            <ac:picMk id="3" creationId="{48E7293A-844B-E2FA-5267-D593CA70AF1F}"/>
          </ac:picMkLst>
        </pc:picChg>
        <pc:picChg chg="add mod">
          <ac:chgData name="Kaytie Holdstock" userId="S::k.holdstock@worc.ac.uk::8b25ad7e-c350-4f6c-a213-d580e6a6ad3c" providerId="AD" clId="Web-{D132B35A-8CB1-4606-9297-8CE9AE0C6904}" dt="2022-06-06T18:32:23.261" v="72" actId="14100"/>
          <ac:picMkLst>
            <pc:docMk/>
            <pc:sldMk cId="3448643907" sldId="331"/>
            <ac:picMk id="4" creationId="{F8CBA19A-7FEE-5BC4-8842-F3F3ABD77AA6}"/>
          </ac:picMkLst>
        </pc:picChg>
      </pc:sldChg>
      <pc:sldChg chg="delSp modSp add replId">
        <pc:chgData name="Kaytie Holdstock" userId="S::k.holdstock@worc.ac.uk::8b25ad7e-c350-4f6c-a213-d580e6a6ad3c" providerId="AD" clId="Web-{D132B35A-8CB1-4606-9297-8CE9AE0C6904}" dt="2022-06-06T18:48:52.368" v="424" actId="1076"/>
        <pc:sldMkLst>
          <pc:docMk/>
          <pc:sldMk cId="1039172026" sldId="332"/>
        </pc:sldMkLst>
        <pc:spChg chg="mod">
          <ac:chgData name="Kaytie Holdstock" userId="S::k.holdstock@worc.ac.uk::8b25ad7e-c350-4f6c-a213-d580e6a6ad3c" providerId="AD" clId="Web-{D132B35A-8CB1-4606-9297-8CE9AE0C6904}" dt="2022-06-06T18:48:52.368" v="424" actId="1076"/>
          <ac:spMkLst>
            <pc:docMk/>
            <pc:sldMk cId="1039172026" sldId="332"/>
            <ac:spMk id="4" creationId="{3A8CEA07-961B-441B-BEB3-56C546722178}"/>
          </ac:spMkLst>
        </pc:spChg>
        <pc:picChg chg="del">
          <ac:chgData name="Kaytie Holdstock" userId="S::k.holdstock@worc.ac.uk::8b25ad7e-c350-4f6c-a213-d580e6a6ad3c" providerId="AD" clId="Web-{D132B35A-8CB1-4606-9297-8CE9AE0C6904}" dt="2022-06-06T18:47:44.210" v="368"/>
          <ac:picMkLst>
            <pc:docMk/>
            <pc:sldMk cId="1039172026" sldId="332"/>
            <ac:picMk id="3" creationId="{34D69129-7690-E9DE-2704-74D6DE9A9FA9}"/>
          </ac:picMkLst>
        </pc:picChg>
      </pc:sldChg>
      <pc:sldChg chg="add del replId">
        <pc:chgData name="Kaytie Holdstock" userId="S::k.holdstock@worc.ac.uk::8b25ad7e-c350-4f6c-a213-d580e6a6ad3c" providerId="AD" clId="Web-{D132B35A-8CB1-4606-9297-8CE9AE0C6904}" dt="2022-06-06T18:42:37.532" v="316"/>
        <pc:sldMkLst>
          <pc:docMk/>
          <pc:sldMk cId="3988096153" sldId="332"/>
        </pc:sldMkLst>
      </pc:sldChg>
    </pc:docChg>
  </pc:docChgLst>
  <pc:docChgLst>
    <pc:chgData name="Kaytie Holdstock" userId="S::k.holdstock@worc.ac.uk::8b25ad7e-c350-4f6c-a213-d580e6a6ad3c" providerId="AD" clId="Web-{4E35CCAB-0D61-40D4-95E0-B5A1D40E6A14}"/>
    <pc:docChg chg="addSld modSld">
      <pc:chgData name="Kaytie Holdstock" userId="S::k.holdstock@worc.ac.uk::8b25ad7e-c350-4f6c-a213-d580e6a6ad3c" providerId="AD" clId="Web-{4E35CCAB-0D61-40D4-95E0-B5A1D40E6A14}" dt="2022-06-07T20:12:31.761" v="129" actId="1076"/>
      <pc:docMkLst>
        <pc:docMk/>
      </pc:docMkLst>
      <pc:sldChg chg="modSp add replId">
        <pc:chgData name="Kaytie Holdstock" userId="S::k.holdstock@worc.ac.uk::8b25ad7e-c350-4f6c-a213-d580e6a6ad3c" providerId="AD" clId="Web-{4E35CCAB-0D61-40D4-95E0-B5A1D40E6A14}" dt="2022-06-07T20:12:31.761" v="129" actId="1076"/>
        <pc:sldMkLst>
          <pc:docMk/>
          <pc:sldMk cId="1899891940" sldId="333"/>
        </pc:sldMkLst>
        <pc:spChg chg="mod">
          <ac:chgData name="Kaytie Holdstock" userId="S::k.holdstock@worc.ac.uk::8b25ad7e-c350-4f6c-a213-d580e6a6ad3c" providerId="AD" clId="Web-{4E35CCAB-0D61-40D4-95E0-B5A1D40E6A14}" dt="2022-06-07T20:12:31.761" v="129" actId="1076"/>
          <ac:spMkLst>
            <pc:docMk/>
            <pc:sldMk cId="1899891940" sldId="333"/>
            <ac:spMk id="4" creationId="{3A8CEA07-961B-441B-BEB3-56C546722178}"/>
          </ac:spMkLst>
        </pc:spChg>
      </pc:sldChg>
    </pc:docChg>
  </pc:docChgLst>
  <pc:docChgLst>
    <pc:chgData clId="Web-{2B1999BD-DC7A-B6A4-7470-84F9B14DE91A}"/>
    <pc:docChg chg="delSld">
      <pc:chgData name="" userId="" providerId="" clId="Web-{2B1999BD-DC7A-B6A4-7470-84F9B14DE91A}" dt="2023-06-13T15:55:02.535" v="0"/>
      <pc:docMkLst>
        <pc:docMk/>
      </pc:docMkLst>
      <pc:sldChg chg="del">
        <pc:chgData name="" userId="" providerId="" clId="Web-{2B1999BD-DC7A-B6A4-7470-84F9B14DE91A}" dt="2023-06-13T15:55:02.535" v="0"/>
        <pc:sldMkLst>
          <pc:docMk/>
          <pc:sldMk cId="3857293831" sldId="31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55DB-97FC-42C6-9721-AF23F065F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ECBF8E-05C2-4B26-8DC8-36CA16879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466BC-C31F-4192-99D5-09AD038D8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BFAB3-C2E8-42F1-8BC3-A6FC9B0A9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3FB76-3E49-4D77-822F-90828400A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97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B3600-C7DD-40E5-8C02-1375BFF28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457ECA-26A2-48F7-BF59-0E833518A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D5B1B-2BEA-4FE7-908E-AE8E1548C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F6B5F-A581-4F69-B5AD-F754C3E4F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944AE-14CF-43F0-9AF6-B9E22F8C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9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6B35C3-A287-4A02-8DCD-05F8CDC83A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0FCD4C-A681-4650-AF39-3C406C348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7296D-A8C7-41ED-9567-E3896FE38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E36F9-6934-4703-9D28-0F189C6C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248FE-EF29-4510-A61A-C4EBEC0F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93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2371E-0877-4166-A6E8-FE360AA0F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2121ED-DBA3-4976-B116-216FDD332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60AC2-980E-449C-A0B6-DBB3C66DE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85918-09D1-4C6E-97D8-2230DA9B9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17261-B99E-4B75-9A7D-470D2A4E4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11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08970-D46C-4CCF-BF34-D46813EC0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1A22F-D28A-43F2-969B-64CAB7B9E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DA918-647D-4E6B-ADA3-17D3AB3AE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1D252-094C-45A4-A9A3-F4235849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18A42-261A-4DB6-A447-2BA450755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39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5A91-33FD-47D0-AE78-585426CE0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FD0BE-1F76-4611-A0E4-5DAB3CFAD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0472B-8E34-41ED-B048-CBFB5224C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79D6B-B33D-4C45-83EE-9321BC55C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0D01A-AC8E-4267-9049-4DC0E16C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16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57CCB-CAD6-42CA-8A48-CEBAA338A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4ED8F-F9C8-48E7-9E5C-DDC8F2F6FB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263460-0840-47B3-91CE-421933AAB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C0039-BD39-4613-9014-37364542D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327CB-8D77-427E-B6BD-A10A0E4F6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D7C88-5245-4532-87B2-F87E178A1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73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F740F-2B00-4913-9562-27C4DDEF1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55DD5-6DBD-4A8B-B733-B3F862ED2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E9D1D2-126B-4735-A310-F5C25E634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B740D9-5C7A-4C20-BEA8-934A8DA036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CD5D49-91A5-4A1D-A1C5-130F7EAA0F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70768F-B21A-430F-877F-D7DBB11C0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64DEAA-FE9C-40E7-ACA5-0F3D47AF5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7CD554-62C8-428E-B2E5-BA71AB73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23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65712-5F2B-4E3D-B5BD-3D33F9C3B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2C659-1A57-491A-ADCA-705202D90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DA87C6-6A64-4FA7-874A-15E8E0054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CE23B-8815-4788-A079-FFC1E9E01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9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53C0BE-80CB-4E2B-A1C1-46A7FD0AC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CD9B1-E2EF-46ED-9883-BA08F5D09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0AA61-7941-47AB-953F-6A43B314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22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21136-58C8-443E-A3CA-7D70D6580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CA004-4F45-4A82-ACCC-5F6ACADFA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3D0559-B645-4ED1-B894-098446FCC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47FF6-ED3A-4696-9690-ABE47E18A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F3E43-2D00-456F-BA53-BCD169FB4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CA4A7-0E2A-4977-A7DD-72E09ED17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57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8B24D-07A6-4E0D-964A-11A4AE40E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3BC16-30D7-4755-9EA6-D011FA7AE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D4410-D0B0-427A-8BEC-1334DA6A7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C9557-E413-419B-9937-21D916CA5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5EEFB-5FE1-4560-9111-FAE1D6184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65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98D44-1FF1-4F35-88DA-40E0D6650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7E52E3-8884-41DE-98F0-F3C175CFA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9D1CB-8BF6-4084-9412-0AB6C13E1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16DF84-924B-46AB-9C53-B7DD04045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CB93F-C3DB-44E7-BAAC-05C51A42E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181EE-EE5F-4632-8E68-3981DC674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17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5526C-373F-4F80-BE06-FD4DC1311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5A0B4A-5275-4BED-AF1D-76B09B2A1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AC07D-95FA-417A-A77B-6C0AC9EDA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8D897-B4F6-4754-B5BF-B1DD5EF59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A58FD-6B66-4952-8CB4-A35D0B7D2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4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636A4E-4029-4C0D-9BB5-8D1AFCCE33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CBA46F-C217-4B6D-A66A-CBF6B227E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FD61-27B4-4458-9AD0-EF0B41D59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E6D90-36BE-48D3-8119-28B318A41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C8FCD-DD71-4AE3-8A8B-63A25941E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2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F9DF3-6B4D-46F0-896C-0378BC6F8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8879F-9AE5-4417-9428-514180EC4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27B5E-0298-4A6E-8B3B-E0D12504C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38BE1-6A99-421F-8A77-E838299B4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0CDCE-7D33-4F0A-8970-517EE0D0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8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FE5-B212-497A-BACD-0DDB0B1D2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B2720-677B-4860-9766-352DBEE51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EEAE8-2F03-4ED4-81ED-AEFA0497F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5CD4B-06C1-49FF-8A0C-C62C66B89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6B3C9-B352-4CA0-BF06-51DAE917D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0BB76-E4F0-4741-8CC7-3039A3979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8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5BD35-3E0F-4F0E-ADB4-4799E14D0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777E7-AD6E-4A6E-B52F-5FC8C2393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76F68D-1FE3-4AEC-A7C2-CB0D79D75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7D3AA2-A066-4CA5-9078-A1324CED7D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12EBAB-550B-4121-8A18-17003AE67A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EBC990-1FF4-49BA-814D-70617AEF2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4482EB-D86D-42DA-9D91-B785CD256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32971B-5330-409D-96C0-08E2D1B81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487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61206-8AC4-48D3-9919-03CDE25A8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E28D3-161A-461D-B09F-FEF11FD1B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5224C-A3E0-48ED-81F4-1BA266873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51752A-5D72-460B-98B8-AFA780604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4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FA4013-237E-4E4B-B439-E7DBA0A0C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637CF6-8EA1-4F23-8671-B62D3F0E2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48D4F-CFD2-474E-B8D0-32A8F9CD4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54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733CE-E589-4396-8766-835554841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1F4A9-E2E9-4D47-82DE-E38CDB834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F8A607-A20F-4F1E-8175-F6E29564F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BCF8B-3758-4947-BD0E-CDCF65FD7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4171C0-C522-446F-B553-5E5C58A66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A019B-5A04-4749-A7DE-8FBA4123E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54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79383-653E-4F99-86B7-B233B2C7D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DA8B10-78DB-490E-A99F-89615CB999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48FA7-5467-4141-A690-E8178F38F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343A0-8A7C-43B8-B6AD-E1B938E4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1930FF-BB8F-4835-B113-DF5E3EAD2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A50DEA-F87D-43B1-9322-91455900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787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091955-EAF6-4354-B852-2FAFFA784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BC609-BF13-447B-9D2B-F64EC42DE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B981B-00A7-4D33-885E-4531DF85C4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8C303-B4A4-4C81-B739-62F80F1C2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42FE9-ED94-45ED-AF8E-6E9B31DFC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B88854-7ADC-46ED-B558-FCA9D52C5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9C42B-8951-4C8B-A59F-9819B0ADB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11D06-6D4F-4C93-83FE-72251882E1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C1230-ACDE-44E2-9D6E-C36E515AC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9639E-87AF-420E-A7BC-0323623B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2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pic>
        <p:nvPicPr>
          <p:cNvPr id="8" name="Picture 7" descr="A group of colored pencils&#10;&#10;Description automatically generated with medium confidence">
            <a:extLst>
              <a:ext uri="{FF2B5EF4-FFF2-40B4-BE49-F238E27FC236}">
                <a16:creationId xmlns:a16="http://schemas.microsoft.com/office/drawing/2014/main" id="{726F407C-752A-4C62-83CF-3B6DB73E8C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023"/>
          <a:stretch/>
        </p:blipFill>
        <p:spPr>
          <a:xfrm>
            <a:off x="0" y="414177"/>
            <a:ext cx="9478124" cy="602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76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B4E1E4-B646-46CC-925E-E58E60C54123}"/>
              </a:ext>
            </a:extLst>
          </p:cNvPr>
          <p:cNvSpPr txBox="1"/>
          <p:nvPr/>
        </p:nvSpPr>
        <p:spPr>
          <a:xfrm rot="16200000">
            <a:off x="-876348" y="2777972"/>
            <a:ext cx="4541343" cy="2386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Subject Update</a:t>
            </a:r>
          </a:p>
          <a:p>
            <a:pPr algn="ctr" defTabSz="457200"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ln>
                <a:solidFill>
                  <a:prstClr val="white">
                    <a:lumMod val="75000"/>
                    <a:lumOff val="25000"/>
                    <a:alpha val="10000"/>
                  </a:prstClr>
                </a:solidFill>
              </a:ln>
              <a:solidFill>
                <a:srgbClr val="EB26B3"/>
              </a:solidFill>
              <a:effectLst>
                <a:outerShdw blurRad="9525" dist="25400" dir="14640000" algn="tl" rotWithShape="0">
                  <a:prstClr val="white">
                    <a:alpha val="30000"/>
                  </a:prstClr>
                </a:outerShdw>
              </a:effectLst>
              <a:latin typeface="Calibri Light"/>
              <a:ea typeface="+mj-ea"/>
              <a:cs typeface="Calibri Light"/>
            </a:endParaRPr>
          </a:p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Calibri Light"/>
                <a:ea typeface="+mj-ea"/>
                <a:cs typeface="Calibri Light"/>
              </a:rPr>
              <a:t>Pedagogy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CEA07-961B-441B-BEB3-56C546722178}"/>
              </a:ext>
            </a:extLst>
          </p:cNvPr>
          <p:cNvSpPr txBox="1"/>
          <p:nvPr/>
        </p:nvSpPr>
        <p:spPr>
          <a:xfrm>
            <a:off x="3453725" y="374693"/>
            <a:ext cx="7868093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600" b="1" dirty="0">
                <a:ea typeface="Calibri"/>
                <a:cs typeface="Calibri"/>
              </a:rPr>
              <a:t>DFE subject review for art and design </a:t>
            </a:r>
            <a:endParaRPr lang="en-GB" sz="2800" dirty="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3B8EF2-CC48-EA90-903E-860E449CFAE1}"/>
              </a:ext>
            </a:extLst>
          </p:cNvPr>
          <p:cNvSpPr txBox="1"/>
          <p:nvPr/>
        </p:nvSpPr>
        <p:spPr>
          <a:xfrm>
            <a:off x="2830271" y="1850673"/>
            <a:ext cx="9115002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3200" b="1" dirty="0">
                <a:solidFill>
                  <a:srgbClr val="EB26B3"/>
                </a:solidFill>
                <a:ea typeface="+mn-lt"/>
                <a:cs typeface="+mn-lt"/>
              </a:rPr>
              <a:t>PRACTICE</a:t>
            </a:r>
            <a:endParaRPr lang="en-GB" sz="3200" b="1" dirty="0">
              <a:solidFill>
                <a:srgbClr val="EB26B3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3200" b="1" dirty="0">
                <a:solidFill>
                  <a:srgbClr val="EB26B3"/>
                </a:solidFill>
                <a:cs typeface="Calibri"/>
              </a:rPr>
              <a:t>Repetition</a:t>
            </a:r>
          </a:p>
          <a:p>
            <a:pPr marL="285750" indent="-285750">
              <a:buFont typeface="Arial"/>
              <a:buChar char="•"/>
            </a:pPr>
            <a:r>
              <a:rPr lang="en-GB" sz="3200" b="1" dirty="0">
                <a:solidFill>
                  <a:srgbClr val="EB26B3"/>
                </a:solidFill>
                <a:cs typeface="Calibri"/>
              </a:rPr>
              <a:t>Guided instruction</a:t>
            </a:r>
          </a:p>
          <a:p>
            <a:pPr marL="285750" indent="-285750">
              <a:buFont typeface="Arial"/>
              <a:buChar char="•"/>
            </a:pPr>
            <a:r>
              <a:rPr lang="en-GB" sz="3200" b="1" dirty="0">
                <a:solidFill>
                  <a:srgbClr val="EB26B3"/>
                </a:solidFill>
                <a:cs typeface="Calibri"/>
              </a:rPr>
              <a:t>Worked examples</a:t>
            </a:r>
          </a:p>
          <a:p>
            <a:pPr marL="285750" indent="-285750">
              <a:buFont typeface="Arial"/>
              <a:buChar char="•"/>
            </a:pPr>
            <a:r>
              <a:rPr lang="en-GB" sz="3200" b="1" dirty="0">
                <a:solidFill>
                  <a:srgbClr val="EB26B3"/>
                </a:solidFill>
                <a:cs typeface="Calibri"/>
              </a:rPr>
              <a:t>Structured activities</a:t>
            </a:r>
          </a:p>
          <a:p>
            <a:pPr marL="285750" indent="-285750">
              <a:buFont typeface="Arial"/>
              <a:buChar char="•"/>
            </a:pPr>
            <a:r>
              <a:rPr lang="en-GB" sz="3200" b="1" dirty="0">
                <a:solidFill>
                  <a:srgbClr val="EB26B3"/>
                </a:solidFill>
                <a:cs typeface="Calibri"/>
              </a:rPr>
              <a:t>Maquettes, models or sketches</a:t>
            </a:r>
          </a:p>
          <a:p>
            <a:pPr marL="285750" indent="-285750">
              <a:buFont typeface="Arial"/>
              <a:buChar char="•"/>
            </a:pPr>
            <a:r>
              <a:rPr lang="en-GB" sz="3200" b="1" dirty="0">
                <a:solidFill>
                  <a:srgbClr val="EB26B3"/>
                </a:solidFill>
                <a:cs typeface="Calibri"/>
              </a:rPr>
              <a:t>Making links to what has come before</a:t>
            </a:r>
          </a:p>
          <a:p>
            <a:pPr marL="285750" indent="-285750">
              <a:buFont typeface="Arial"/>
              <a:buChar char="•"/>
            </a:pPr>
            <a:r>
              <a:rPr lang="en-GB" sz="3200" b="1" dirty="0">
                <a:solidFill>
                  <a:srgbClr val="EB26B3"/>
                </a:solidFill>
                <a:cs typeface="Calibri"/>
              </a:rPr>
              <a:t>Practicing the same technique with different media</a:t>
            </a:r>
          </a:p>
          <a:p>
            <a:endParaRPr lang="en-GB" sz="2400" b="1" dirty="0">
              <a:solidFill>
                <a:srgbClr val="00B0F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8453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B4E1E4-B646-46CC-925E-E58E60C54123}"/>
              </a:ext>
            </a:extLst>
          </p:cNvPr>
          <p:cNvSpPr txBox="1"/>
          <p:nvPr/>
        </p:nvSpPr>
        <p:spPr>
          <a:xfrm rot="16200000">
            <a:off x="-876348" y="2777972"/>
            <a:ext cx="4541343" cy="2386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Subject Update</a:t>
            </a:r>
          </a:p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+mj-lt"/>
                <a:ea typeface="+mj-ea"/>
                <a:cs typeface="Calibri Light"/>
              </a:rPr>
              <a:t>Curriculum</a:t>
            </a:r>
            <a:endParaRPr lang="en-US" dirty="0">
              <a:ea typeface="+mj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CEA07-961B-441B-BEB3-56C546722178}"/>
              </a:ext>
            </a:extLst>
          </p:cNvPr>
          <p:cNvSpPr txBox="1"/>
          <p:nvPr/>
        </p:nvSpPr>
        <p:spPr>
          <a:xfrm>
            <a:off x="3453725" y="374693"/>
            <a:ext cx="7868093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600" b="1" dirty="0">
                <a:ea typeface="Calibri"/>
                <a:cs typeface="Calibri"/>
              </a:rPr>
              <a:t>DFE subject review for art and design </a:t>
            </a:r>
            <a:endParaRPr lang="en-GB" sz="2800" dirty="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B5FD35-E21C-FA97-BC63-8253575A8CF1}"/>
              </a:ext>
            </a:extLst>
          </p:cNvPr>
          <p:cNvSpPr txBox="1"/>
          <p:nvPr/>
        </p:nvSpPr>
        <p:spPr>
          <a:xfrm>
            <a:off x="2830271" y="1202396"/>
            <a:ext cx="9115002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EB26B3"/>
                </a:solidFill>
                <a:ea typeface="+mn-lt"/>
                <a:cs typeface="+mn-lt"/>
              </a:rPr>
              <a:t>Adaptive Teaching</a:t>
            </a:r>
            <a:endParaRPr lang="en-US" sz="3200" dirty="0"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AB9093-A4FE-057E-F63B-1FD66EAB2836}"/>
              </a:ext>
            </a:extLst>
          </p:cNvPr>
          <p:cNvSpPr txBox="1"/>
          <p:nvPr/>
        </p:nvSpPr>
        <p:spPr>
          <a:xfrm>
            <a:off x="2921160" y="2103414"/>
            <a:ext cx="3979212" cy="624658"/>
          </a:xfrm>
          <a:prstGeom prst="rect">
            <a:avLst/>
          </a:prstGeom>
          <a:solidFill>
            <a:srgbClr val="EB26B3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Support</a:t>
            </a:r>
            <a:endParaRPr lang="en-US" sz="3200">
              <a:solidFill>
                <a:schemeClr val="bg1"/>
              </a:solidFill>
              <a:ea typeface="+mj-ea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9FCEB1-242B-6141-B137-A02C4418CF06}"/>
              </a:ext>
            </a:extLst>
          </p:cNvPr>
          <p:cNvSpPr txBox="1"/>
          <p:nvPr/>
        </p:nvSpPr>
        <p:spPr>
          <a:xfrm>
            <a:off x="2921159" y="2827939"/>
            <a:ext cx="4453899" cy="3885015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+mj-lt"/>
                <a:ea typeface="+mj-ea"/>
                <a:cs typeface="Calibri Light"/>
              </a:rPr>
              <a:t>No differentiation</a:t>
            </a:r>
          </a:p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+mj-lt"/>
                <a:ea typeface="+mj-ea"/>
                <a:cs typeface="Calibri Light"/>
              </a:rPr>
              <a:t>Avoid cognitive overload</a:t>
            </a:r>
          </a:p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+mj-lt"/>
                <a:ea typeface="+mj-ea"/>
                <a:cs typeface="Calibri Light"/>
              </a:rPr>
              <a:t>Provide examples with identifiable subject matter</a:t>
            </a:r>
          </a:p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+mj-lt"/>
                <a:ea typeface="+mj-ea"/>
                <a:cs typeface="Calibri Light"/>
              </a:rPr>
              <a:t>Use different method of recording</a:t>
            </a:r>
          </a:p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+mj-lt"/>
                <a:ea typeface="+mj-ea"/>
                <a:cs typeface="Calibri Light"/>
              </a:rPr>
              <a:t>Quiet spaces</a:t>
            </a:r>
          </a:p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+mj-lt"/>
                <a:ea typeface="+mj-ea"/>
                <a:cs typeface="Calibri Light"/>
              </a:rPr>
              <a:t>Sensory opportunities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060143-2710-ED95-1F0E-4BD6DA266193}"/>
              </a:ext>
            </a:extLst>
          </p:cNvPr>
          <p:cNvSpPr txBox="1"/>
          <p:nvPr/>
        </p:nvSpPr>
        <p:spPr>
          <a:xfrm>
            <a:off x="7455683" y="2827937"/>
            <a:ext cx="4353966" cy="3885016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+mj-lt"/>
                <a:ea typeface="+mj-ea"/>
                <a:cs typeface="Calibri Light"/>
              </a:rPr>
              <a:t>Providing unfinished work to resolve</a:t>
            </a:r>
          </a:p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+mj-lt"/>
                <a:ea typeface="+mj-ea"/>
                <a:cs typeface="Calibri Light"/>
              </a:rPr>
              <a:t>Provide a personal response with combination of techniques / media</a:t>
            </a:r>
          </a:p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+mj-lt"/>
                <a:ea typeface="+mj-ea"/>
                <a:cs typeface="Calibri Light"/>
              </a:rPr>
              <a:t>Longer tasks</a:t>
            </a:r>
          </a:p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+mj-lt"/>
                <a:ea typeface="+mj-ea"/>
                <a:cs typeface="Calibri Light"/>
              </a:rPr>
              <a:t>Task with undetermined end points.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5E197B-3535-A197-7435-193A843A2505}"/>
              </a:ext>
            </a:extLst>
          </p:cNvPr>
          <p:cNvSpPr txBox="1"/>
          <p:nvPr/>
        </p:nvSpPr>
        <p:spPr>
          <a:xfrm>
            <a:off x="7742995" y="2103413"/>
            <a:ext cx="3979212" cy="612166"/>
          </a:xfrm>
          <a:prstGeom prst="rect">
            <a:avLst/>
          </a:prstGeom>
          <a:solidFill>
            <a:srgbClr val="EB26B3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Challenge</a:t>
            </a:r>
            <a:endParaRPr lang="en-US" sz="3200" dirty="0">
              <a:solidFill>
                <a:schemeClr val="bg1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86209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B4E1E4-B646-46CC-925E-E58E60C54123}"/>
              </a:ext>
            </a:extLst>
          </p:cNvPr>
          <p:cNvSpPr txBox="1"/>
          <p:nvPr/>
        </p:nvSpPr>
        <p:spPr>
          <a:xfrm rot="16200000">
            <a:off x="-876348" y="2777972"/>
            <a:ext cx="4541343" cy="2386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Subject Update</a:t>
            </a:r>
          </a:p>
          <a:p>
            <a:pPr algn="ctr" defTabSz="457200"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ln>
                <a:solidFill>
                  <a:prstClr val="white">
                    <a:lumMod val="75000"/>
                    <a:lumOff val="25000"/>
                    <a:alpha val="10000"/>
                  </a:prstClr>
                </a:solidFill>
              </a:ln>
              <a:solidFill>
                <a:srgbClr val="EB26B3"/>
              </a:solidFill>
              <a:effectLst>
                <a:outerShdw blurRad="9525" dist="25400" dir="14640000" algn="tl" rotWithShape="0">
                  <a:prstClr val="white">
                    <a:alpha val="30000"/>
                  </a:prstClr>
                </a:outerShdw>
              </a:effectLst>
              <a:latin typeface="Calibri Light"/>
              <a:ea typeface="+mj-ea"/>
              <a:cs typeface="Calibri Light"/>
            </a:endParaRPr>
          </a:p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Calibri Light"/>
                <a:ea typeface="+mj-ea"/>
                <a:cs typeface="Calibri Light"/>
              </a:rPr>
              <a:t>Assessment</a:t>
            </a:r>
            <a:endParaRPr lang="en-US" dirty="0">
              <a:ea typeface="+mj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CEA07-961B-441B-BEB3-56C546722178}"/>
              </a:ext>
            </a:extLst>
          </p:cNvPr>
          <p:cNvSpPr txBox="1"/>
          <p:nvPr/>
        </p:nvSpPr>
        <p:spPr>
          <a:xfrm>
            <a:off x="3453725" y="374693"/>
            <a:ext cx="7868093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600" b="1" dirty="0">
                <a:ea typeface="Calibri"/>
                <a:cs typeface="Calibri"/>
              </a:rPr>
              <a:t>DFE subject review for art and design </a:t>
            </a:r>
            <a:endParaRPr lang="en-GB" sz="2800" dirty="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3B8EF2-CC48-EA90-903E-860E449CFAE1}"/>
              </a:ext>
            </a:extLst>
          </p:cNvPr>
          <p:cNvSpPr txBox="1"/>
          <p:nvPr/>
        </p:nvSpPr>
        <p:spPr>
          <a:xfrm>
            <a:off x="2780303" y="1713263"/>
            <a:ext cx="4143265" cy="501675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3200" b="1" dirty="0">
                <a:solidFill>
                  <a:srgbClr val="EB26B3"/>
                </a:solidFill>
                <a:cs typeface="Calibri"/>
              </a:rPr>
              <a:t>Including correct vocabulary in written work</a:t>
            </a:r>
          </a:p>
          <a:p>
            <a:pPr marL="285750" indent="-285750">
              <a:buFont typeface="Arial"/>
              <a:buChar char="•"/>
            </a:pPr>
            <a:r>
              <a:rPr lang="en-GB" sz="3200" b="1" dirty="0">
                <a:solidFill>
                  <a:srgbClr val="EB26B3"/>
                </a:solidFill>
                <a:cs typeface="Calibri"/>
              </a:rPr>
              <a:t>Remembering information about artists</a:t>
            </a:r>
          </a:p>
          <a:p>
            <a:pPr marL="285750" indent="-285750">
              <a:buFont typeface="Arial"/>
              <a:buChar char="•"/>
            </a:pPr>
            <a:r>
              <a:rPr lang="en-GB" sz="3200" b="1" dirty="0">
                <a:solidFill>
                  <a:srgbClr val="EB26B3"/>
                </a:solidFill>
                <a:cs typeface="Calibri"/>
              </a:rPr>
              <a:t>Quizzes</a:t>
            </a:r>
          </a:p>
          <a:p>
            <a:pPr marL="285750" indent="-285750">
              <a:buFont typeface="Arial"/>
              <a:buChar char="•"/>
            </a:pPr>
            <a:r>
              <a:rPr lang="en-GB" sz="3200" b="1" dirty="0">
                <a:solidFill>
                  <a:srgbClr val="EB26B3"/>
                </a:solidFill>
                <a:cs typeface="Calibri"/>
              </a:rPr>
              <a:t>Explanatory notes</a:t>
            </a:r>
          </a:p>
          <a:p>
            <a:pPr marL="285750" indent="-285750">
              <a:buFont typeface="Arial"/>
              <a:buChar char="•"/>
            </a:pPr>
            <a:r>
              <a:rPr lang="en-GB" sz="3200" b="1" dirty="0">
                <a:solidFill>
                  <a:srgbClr val="EB26B3"/>
                </a:solidFill>
                <a:cs typeface="Calibri"/>
              </a:rPr>
              <a:t>Sketchbooks</a:t>
            </a:r>
          </a:p>
          <a:p>
            <a:pPr marL="285750" indent="-285750">
              <a:buFont typeface="Arial"/>
              <a:buChar char="•"/>
            </a:pPr>
            <a:r>
              <a:rPr lang="en-GB" sz="3200" b="1" dirty="0">
                <a:solidFill>
                  <a:srgbClr val="EB26B3"/>
                </a:solidFill>
                <a:cs typeface="Calibri"/>
              </a:rPr>
              <a:t>Observations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26B50C-0128-14FD-C26F-1E74861DA133}"/>
              </a:ext>
            </a:extLst>
          </p:cNvPr>
          <p:cNvSpPr txBox="1"/>
          <p:nvPr/>
        </p:nvSpPr>
        <p:spPr>
          <a:xfrm>
            <a:off x="7552170" y="1713262"/>
            <a:ext cx="4143265" cy="501675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3200" b="1" dirty="0">
                <a:solidFill>
                  <a:srgbClr val="EB26B3"/>
                </a:solidFill>
                <a:cs typeface="Calibri"/>
              </a:rPr>
              <a:t>Assess how a technique has been applied</a:t>
            </a:r>
          </a:p>
          <a:p>
            <a:pPr marL="285750" indent="-285750">
              <a:buFont typeface="Arial"/>
              <a:buChar char="•"/>
            </a:pPr>
            <a:r>
              <a:rPr lang="en-GB" sz="3200" b="1" dirty="0">
                <a:solidFill>
                  <a:srgbClr val="EB26B3"/>
                </a:solidFill>
                <a:cs typeface="Calibri"/>
              </a:rPr>
              <a:t>Whether choices were appropriate</a:t>
            </a:r>
          </a:p>
          <a:p>
            <a:pPr marL="285750" indent="-285750">
              <a:buFont typeface="Arial"/>
              <a:buChar char="•"/>
            </a:pPr>
            <a:r>
              <a:rPr lang="en-GB" sz="3200" b="1" dirty="0">
                <a:solidFill>
                  <a:srgbClr val="EB26B3"/>
                </a:solidFill>
                <a:cs typeface="Calibri"/>
              </a:rPr>
              <a:t>How well meaning has been communicated</a:t>
            </a:r>
          </a:p>
          <a:p>
            <a:pPr marL="285750" indent="-285750">
              <a:buFont typeface="Arial"/>
              <a:buChar char="•"/>
            </a:pPr>
            <a:r>
              <a:rPr lang="en-GB" sz="3200" b="1" dirty="0">
                <a:solidFill>
                  <a:srgbClr val="EB26B3"/>
                </a:solidFill>
                <a:cs typeface="Calibri"/>
              </a:rPr>
              <a:t>Multiple choice questions!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BAC77D-B724-BBC5-6CD0-9AC8EED0F032}"/>
              </a:ext>
            </a:extLst>
          </p:cNvPr>
          <p:cNvSpPr txBox="1"/>
          <p:nvPr/>
        </p:nvSpPr>
        <p:spPr>
          <a:xfrm>
            <a:off x="3454861" y="1114952"/>
            <a:ext cx="3056477" cy="584775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ea typeface="+mn-lt"/>
                <a:cs typeface="+mn-lt"/>
              </a:rPr>
              <a:t>Formative</a:t>
            </a:r>
            <a:endParaRPr lang="en-US" sz="3600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D264AD-F029-6D53-D4B7-2E18B371CAB6}"/>
              </a:ext>
            </a:extLst>
          </p:cNvPr>
          <p:cNvSpPr txBox="1"/>
          <p:nvPr/>
        </p:nvSpPr>
        <p:spPr>
          <a:xfrm>
            <a:off x="8089319" y="1127443"/>
            <a:ext cx="3056477" cy="584775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ea typeface="+mn-lt"/>
                <a:cs typeface="+mn-lt"/>
              </a:rPr>
              <a:t>Summative</a:t>
            </a:r>
            <a:endParaRPr lang="en-US" sz="3600" dirty="0">
              <a:solidFill>
                <a:schemeClr val="bg1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79042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pic>
        <p:nvPicPr>
          <p:cNvPr id="8" name="Picture 7" descr="A group of colored pencils&#10;&#10;Description automatically generated with medium confidence">
            <a:extLst>
              <a:ext uri="{FF2B5EF4-FFF2-40B4-BE49-F238E27FC236}">
                <a16:creationId xmlns:a16="http://schemas.microsoft.com/office/drawing/2014/main" id="{726F407C-752A-4C62-83CF-3B6DB73E8C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023"/>
          <a:stretch/>
        </p:blipFill>
        <p:spPr>
          <a:xfrm>
            <a:off x="0" y="414177"/>
            <a:ext cx="9478124" cy="602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7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B4E1E4-B646-46CC-925E-E58E60C54123}"/>
              </a:ext>
            </a:extLst>
          </p:cNvPr>
          <p:cNvSpPr txBox="1"/>
          <p:nvPr/>
        </p:nvSpPr>
        <p:spPr>
          <a:xfrm rot="16200000">
            <a:off x="-876348" y="2777972"/>
            <a:ext cx="4541343" cy="2386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Subject Update</a:t>
            </a:r>
          </a:p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+mj-lt"/>
                <a:ea typeface="+mj-ea"/>
                <a:cs typeface="Calibri Light"/>
              </a:rPr>
              <a:t>Acknowledgements on the state of art education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CEA07-961B-441B-BEB3-56C546722178}"/>
              </a:ext>
            </a:extLst>
          </p:cNvPr>
          <p:cNvSpPr txBox="1"/>
          <p:nvPr/>
        </p:nvSpPr>
        <p:spPr>
          <a:xfrm>
            <a:off x="3453725" y="374693"/>
            <a:ext cx="7868093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600" b="1" dirty="0">
                <a:ea typeface="Calibri"/>
                <a:cs typeface="Calibri"/>
              </a:rPr>
              <a:t>DFE subject review for art and design </a:t>
            </a:r>
            <a:endParaRPr lang="en-GB" sz="2800" dirty="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B5FD35-E21C-FA97-BC63-8253575A8CF1}"/>
              </a:ext>
            </a:extLst>
          </p:cNvPr>
          <p:cNvSpPr txBox="1"/>
          <p:nvPr/>
        </p:nvSpPr>
        <p:spPr>
          <a:xfrm>
            <a:off x="2830271" y="1710667"/>
            <a:ext cx="9115002" cy="452431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b="1" dirty="0">
                <a:solidFill>
                  <a:srgbClr val="EB26B3"/>
                </a:solidFill>
                <a:ea typeface="+mn-lt"/>
                <a:cs typeface="+mn-lt"/>
              </a:rPr>
              <a:t>A decline in real-terms funding, so pupils have less access to specialist resources and support (Farquharson, </a:t>
            </a:r>
            <a:r>
              <a:rPr lang="en-GB" sz="2400" b="1" dirty="0" err="1">
                <a:solidFill>
                  <a:srgbClr val="EB26B3"/>
                </a:solidFill>
                <a:ea typeface="+mn-lt"/>
                <a:cs typeface="+mn-lt"/>
              </a:rPr>
              <a:t>Sibieta</a:t>
            </a:r>
            <a:r>
              <a:rPr lang="en-GB" sz="2400" b="1" dirty="0">
                <a:solidFill>
                  <a:srgbClr val="EB26B3"/>
                </a:solidFill>
                <a:ea typeface="+mn-lt"/>
                <a:cs typeface="+mn-lt"/>
              </a:rPr>
              <a:t>, Tahir and Waltman, 2021)</a:t>
            </a:r>
            <a:endParaRPr lang="en-GB" sz="2400" b="1">
              <a:solidFill>
                <a:srgbClr val="EB26B3"/>
              </a:solidFill>
              <a:cs typeface="Calibri"/>
            </a:endParaRPr>
          </a:p>
          <a:p>
            <a:pPr algn="ctr"/>
            <a:endParaRPr lang="en-GB" sz="2400" dirty="0">
              <a:solidFill>
                <a:srgbClr val="EB26B3"/>
              </a:solidFill>
              <a:ea typeface="Calibri"/>
              <a:cs typeface="Calibri"/>
            </a:endParaRPr>
          </a:p>
          <a:p>
            <a:pPr algn="ctr"/>
            <a:r>
              <a:rPr lang="en-GB" sz="2400" b="1" dirty="0">
                <a:solidFill>
                  <a:srgbClr val="7030A0"/>
                </a:solidFill>
                <a:ea typeface="+mn-lt"/>
                <a:cs typeface="+mn-lt"/>
              </a:rPr>
              <a:t>Schools focus more on core subjects and less on foundation subjects (NSEAD, 2022)</a:t>
            </a:r>
            <a:endParaRPr lang="en-GB" sz="2400" b="1">
              <a:solidFill>
                <a:srgbClr val="7030A0"/>
              </a:solidFill>
              <a:cs typeface="Calibri"/>
            </a:endParaRPr>
          </a:p>
          <a:p>
            <a:pPr algn="ctr"/>
            <a:endParaRPr lang="en-GB" sz="2400" b="1" dirty="0">
              <a:solidFill>
                <a:srgbClr val="EB26B3"/>
              </a:solidFill>
              <a:ea typeface="Calibri"/>
              <a:cs typeface="Calibri"/>
            </a:endParaRPr>
          </a:p>
          <a:p>
            <a:pPr algn="ctr"/>
            <a:r>
              <a:rPr lang="en-GB" sz="2400" b="1" dirty="0">
                <a:solidFill>
                  <a:srgbClr val="EB26B3"/>
                </a:solidFill>
                <a:ea typeface="+mn-lt"/>
                <a:cs typeface="+mn-lt"/>
              </a:rPr>
              <a:t>Primary teachers lack the skills, training and experience to teach a high-quality art curriculum (Cooper, 2018)</a:t>
            </a:r>
          </a:p>
          <a:p>
            <a:pPr algn="ctr"/>
            <a:endParaRPr lang="en-GB" sz="2400" b="1" dirty="0">
              <a:solidFill>
                <a:srgbClr val="EB26B3"/>
              </a:solidFill>
              <a:ea typeface="Calibri"/>
              <a:cs typeface="Calibri"/>
            </a:endParaRPr>
          </a:p>
          <a:p>
            <a:pPr algn="ctr"/>
            <a:r>
              <a:rPr lang="en-GB" sz="2400" b="1" dirty="0">
                <a:solidFill>
                  <a:srgbClr val="7030A0"/>
                </a:solidFill>
                <a:ea typeface="Calibri"/>
                <a:cs typeface="Calibri"/>
              </a:rPr>
              <a:t>A report highlighted a decline in both quality and quantity of art education in primary schools (Cooper, 2018)</a:t>
            </a:r>
          </a:p>
        </p:txBody>
      </p:sp>
    </p:spTree>
    <p:extLst>
      <p:ext uri="{BB962C8B-B14F-4D97-AF65-F5344CB8AC3E}">
        <p14:creationId xmlns:p14="http://schemas.microsoft.com/office/powerpoint/2010/main" val="4196121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B4E1E4-B646-46CC-925E-E58E60C54123}"/>
              </a:ext>
            </a:extLst>
          </p:cNvPr>
          <p:cNvSpPr txBox="1"/>
          <p:nvPr/>
        </p:nvSpPr>
        <p:spPr>
          <a:xfrm rot="16200000">
            <a:off x="-876348" y="2777972"/>
            <a:ext cx="4541343" cy="2386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Subject Update</a:t>
            </a:r>
          </a:p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+mj-lt"/>
                <a:ea typeface="+mj-ea"/>
                <a:cs typeface="Calibri Light"/>
              </a:rPr>
              <a:t>Curriculum</a:t>
            </a:r>
            <a:endParaRPr lang="en-US" dirty="0">
              <a:ea typeface="+mj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CEA07-961B-441B-BEB3-56C546722178}"/>
              </a:ext>
            </a:extLst>
          </p:cNvPr>
          <p:cNvSpPr txBox="1"/>
          <p:nvPr/>
        </p:nvSpPr>
        <p:spPr>
          <a:xfrm>
            <a:off x="3453725" y="374693"/>
            <a:ext cx="7868093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600" b="1" dirty="0">
                <a:ea typeface="Calibri"/>
                <a:cs typeface="Calibri"/>
              </a:rPr>
              <a:t>DFE subject review for art and design </a:t>
            </a:r>
            <a:endParaRPr lang="en-GB" sz="2800" dirty="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B5FD35-E21C-FA97-BC63-8253575A8CF1}"/>
              </a:ext>
            </a:extLst>
          </p:cNvPr>
          <p:cNvSpPr txBox="1"/>
          <p:nvPr/>
        </p:nvSpPr>
        <p:spPr>
          <a:xfrm>
            <a:off x="2830271" y="2076823"/>
            <a:ext cx="9115002" cy="415498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b="1" dirty="0">
                <a:solidFill>
                  <a:srgbClr val="EB26B3"/>
                </a:solidFill>
                <a:ea typeface="+mn-lt"/>
                <a:cs typeface="+mn-lt"/>
              </a:rPr>
              <a:t>Enough time must be given for art to be taught discretely in order for children to make progress.</a:t>
            </a:r>
            <a:endParaRPr lang="en-GB" sz="2400" b="1" dirty="0">
              <a:solidFill>
                <a:srgbClr val="EB26B3"/>
              </a:solidFill>
              <a:cs typeface="Calibri"/>
            </a:endParaRPr>
          </a:p>
          <a:p>
            <a:pPr algn="ctr"/>
            <a:endParaRPr lang="en-GB" sz="2400" dirty="0">
              <a:solidFill>
                <a:srgbClr val="EB26B3"/>
              </a:solidFill>
              <a:ea typeface="Calibri"/>
              <a:cs typeface="Calibri"/>
            </a:endParaRPr>
          </a:p>
          <a:p>
            <a:pPr algn="ctr"/>
            <a:r>
              <a:rPr lang="en-GB" sz="2400" b="1" dirty="0">
                <a:solidFill>
                  <a:srgbClr val="7030A0"/>
                </a:solidFill>
                <a:ea typeface="+mn-lt"/>
                <a:cs typeface="+mn-lt"/>
              </a:rPr>
              <a:t>Curriculum should not focus on all areas of 'making.'  Choosing areas of specialism allow children to "engage meaningfully"</a:t>
            </a:r>
            <a:endParaRPr lang="en-GB" sz="2400" b="1" dirty="0">
              <a:solidFill>
                <a:srgbClr val="7030A0"/>
              </a:solidFill>
              <a:cs typeface="Calibri"/>
            </a:endParaRPr>
          </a:p>
          <a:p>
            <a:pPr algn="ctr"/>
            <a:endParaRPr lang="en-GB" sz="2400" b="1" dirty="0">
              <a:solidFill>
                <a:srgbClr val="EB26B3"/>
              </a:solidFill>
              <a:ea typeface="Calibri"/>
              <a:cs typeface="Calibri"/>
            </a:endParaRPr>
          </a:p>
          <a:p>
            <a:pPr algn="ctr"/>
            <a:r>
              <a:rPr lang="en-GB" sz="2400" b="1" dirty="0">
                <a:solidFill>
                  <a:srgbClr val="EB26B3"/>
                </a:solidFill>
                <a:ea typeface="+mn-lt"/>
                <a:cs typeface="+mn-lt"/>
              </a:rPr>
              <a:t>Avoid a "superficial tour" of different areas of making exploring content, methods and techniques for each covered area.</a:t>
            </a:r>
          </a:p>
          <a:p>
            <a:pPr algn="ctr"/>
            <a:endParaRPr lang="en-GB" sz="2400" b="1" dirty="0">
              <a:solidFill>
                <a:srgbClr val="EB26B3"/>
              </a:solidFill>
              <a:ea typeface="Calibri"/>
              <a:cs typeface="Calibri"/>
            </a:endParaRPr>
          </a:p>
          <a:p>
            <a:pPr algn="ctr"/>
            <a:r>
              <a:rPr lang="en-GB" sz="2400" b="1" dirty="0">
                <a:solidFill>
                  <a:srgbClr val="7030A0"/>
                </a:solidFill>
                <a:ea typeface="Calibri"/>
                <a:cs typeface="Calibri"/>
              </a:rPr>
              <a:t>Avoid coverage that is "a mile wide and an inch deep"</a:t>
            </a:r>
          </a:p>
          <a:p>
            <a:pPr algn="ctr"/>
            <a:endParaRPr lang="en-GB" sz="2400" b="1" dirty="0">
              <a:solidFill>
                <a:srgbClr val="7030A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044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B4E1E4-B646-46CC-925E-E58E60C54123}"/>
              </a:ext>
            </a:extLst>
          </p:cNvPr>
          <p:cNvSpPr txBox="1"/>
          <p:nvPr/>
        </p:nvSpPr>
        <p:spPr>
          <a:xfrm rot="16200000">
            <a:off x="-876348" y="2777972"/>
            <a:ext cx="4541343" cy="2386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Subject Update</a:t>
            </a:r>
          </a:p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EB26B3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Calibri Light"/>
                <a:ea typeface="+mj-ea"/>
                <a:cs typeface="Calibri Light"/>
              </a:rPr>
              <a:t>Practical Knowledge</a:t>
            </a:r>
          </a:p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Calibri Light"/>
                <a:ea typeface="+mj-ea"/>
                <a:cs typeface="Calibri Light"/>
              </a:rPr>
              <a:t>"Areas of Making"</a:t>
            </a:r>
            <a:endParaRPr lang="en-US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CEA07-961B-441B-BEB3-56C546722178}"/>
              </a:ext>
            </a:extLst>
          </p:cNvPr>
          <p:cNvSpPr txBox="1"/>
          <p:nvPr/>
        </p:nvSpPr>
        <p:spPr>
          <a:xfrm>
            <a:off x="3453725" y="374693"/>
            <a:ext cx="7868093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600" b="1" dirty="0">
                <a:ea typeface="Calibri"/>
                <a:cs typeface="Calibri"/>
              </a:rPr>
              <a:t>DFE subject review for art and design </a:t>
            </a:r>
            <a:endParaRPr lang="en-GB" sz="2800" dirty="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B5FD35-E21C-FA97-BC63-8253575A8CF1}"/>
              </a:ext>
            </a:extLst>
          </p:cNvPr>
          <p:cNvSpPr txBox="1"/>
          <p:nvPr/>
        </p:nvSpPr>
        <p:spPr>
          <a:xfrm>
            <a:off x="2830271" y="1700771"/>
            <a:ext cx="9115002" cy="489364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b="1" dirty="0">
                <a:solidFill>
                  <a:srgbClr val="00B0F0"/>
                </a:solidFill>
                <a:ea typeface="+mn-lt"/>
                <a:cs typeface="+mn-lt"/>
              </a:rPr>
              <a:t>Ofsted recognise these 12 areas of making:</a:t>
            </a:r>
          </a:p>
          <a:p>
            <a:pPr marL="285750" indent="-285750">
              <a:buFont typeface="Arial"/>
              <a:buChar char="•"/>
            </a:pPr>
            <a:r>
              <a:rPr lang="en-GB" sz="2400" b="1" dirty="0">
                <a:solidFill>
                  <a:srgbClr val="EB26B3"/>
                </a:solidFill>
                <a:cs typeface="Calibri"/>
              </a:rPr>
              <a:t>DRAWING –</a:t>
            </a:r>
            <a:r>
              <a:rPr lang="en-GB" sz="2400" dirty="0">
                <a:solidFill>
                  <a:srgbClr val="EB26B3"/>
                </a:solidFill>
                <a:cs typeface="Calibri"/>
              </a:rPr>
              <a:t> </a:t>
            </a:r>
            <a:r>
              <a:rPr lang="en-GB" sz="2400" dirty="0">
                <a:cs typeface="Calibri"/>
              </a:rPr>
              <a:t>different media, technical terms – line, shape etc</a:t>
            </a:r>
            <a:endParaRPr lang="en-GB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GB" sz="2400" b="1" dirty="0">
                <a:solidFill>
                  <a:srgbClr val="EB26B3"/>
                </a:solidFill>
                <a:ea typeface="+mn-lt"/>
                <a:cs typeface="+mn-lt"/>
              </a:rPr>
              <a:t>PAINTING – </a:t>
            </a:r>
            <a:r>
              <a:rPr lang="en-GB" sz="2400" dirty="0">
                <a:ea typeface="+mn-lt"/>
                <a:cs typeface="+mn-lt"/>
              </a:rPr>
              <a:t>colour mixing, different methods for paint types</a:t>
            </a:r>
            <a:endParaRPr lang="en-GB" sz="2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400" b="1" dirty="0">
                <a:solidFill>
                  <a:srgbClr val="EB26B3"/>
                </a:solidFill>
                <a:ea typeface="+mn-lt"/>
                <a:cs typeface="+mn-lt"/>
              </a:rPr>
              <a:t>SCULPTURE – </a:t>
            </a:r>
            <a:r>
              <a:rPr lang="en-GB" sz="2400" dirty="0">
                <a:ea typeface="+mn-lt"/>
                <a:cs typeface="+mn-lt"/>
              </a:rPr>
              <a:t>form, slabbing, coiling, pinching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solidFill>
                  <a:srgbClr val="EB26B3"/>
                </a:solidFill>
                <a:ea typeface="+mn-lt"/>
                <a:cs typeface="+mn-lt"/>
              </a:rPr>
              <a:t>Printmaking</a:t>
            </a:r>
            <a:endParaRPr lang="en-GB" dirty="0">
              <a:solidFill>
                <a:srgbClr val="EB26B3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solidFill>
                  <a:srgbClr val="EB26B3"/>
                </a:solidFill>
                <a:ea typeface="+mn-lt"/>
                <a:cs typeface="+mn-lt"/>
              </a:rPr>
              <a:t>Ceramics</a:t>
            </a:r>
            <a:endParaRPr lang="en-GB" dirty="0">
              <a:solidFill>
                <a:srgbClr val="EB26B3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solidFill>
                  <a:srgbClr val="EB26B3"/>
                </a:solidFill>
                <a:ea typeface="+mn-lt"/>
                <a:cs typeface="+mn-lt"/>
              </a:rPr>
              <a:t>Creative craft</a:t>
            </a:r>
            <a:endParaRPr lang="en-GB" dirty="0">
              <a:solidFill>
                <a:srgbClr val="EB26B3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solidFill>
                  <a:srgbClr val="EB26B3"/>
                </a:solidFill>
                <a:ea typeface="+mn-lt"/>
                <a:cs typeface="+mn-lt"/>
              </a:rPr>
              <a:t>Collage</a:t>
            </a:r>
            <a:endParaRPr lang="en-GB" dirty="0">
              <a:solidFill>
                <a:srgbClr val="EB26B3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solidFill>
                  <a:srgbClr val="EB26B3"/>
                </a:solidFill>
                <a:ea typeface="+mn-lt"/>
                <a:cs typeface="+mn-lt"/>
              </a:rPr>
              <a:t>Textiles – </a:t>
            </a:r>
            <a:r>
              <a:rPr lang="en-GB" sz="2400" dirty="0">
                <a:ea typeface="+mn-lt"/>
                <a:cs typeface="+mn-lt"/>
              </a:rPr>
              <a:t>applique, different fabrics, threads, felting</a:t>
            </a:r>
            <a:endParaRPr lang="en-GB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solidFill>
                  <a:srgbClr val="EB26B3"/>
                </a:solidFill>
                <a:ea typeface="+mn-lt"/>
                <a:cs typeface="+mn-lt"/>
              </a:rPr>
              <a:t>Photography –</a:t>
            </a:r>
            <a:r>
              <a:rPr lang="en-GB" sz="2400" dirty="0">
                <a:ea typeface="+mn-lt"/>
                <a:cs typeface="+mn-lt"/>
              </a:rPr>
              <a:t> light, dark, balance, transfer, resolution</a:t>
            </a:r>
            <a:endParaRPr lang="en-GB" sz="2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solidFill>
                  <a:srgbClr val="EB26B3"/>
                </a:solidFill>
                <a:ea typeface="+mn-lt"/>
                <a:cs typeface="+mn-lt"/>
              </a:rPr>
              <a:t>Installation and site-specific work</a:t>
            </a:r>
            <a:endParaRPr lang="en-GB" dirty="0">
              <a:solidFill>
                <a:srgbClr val="EB26B3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solidFill>
                  <a:srgbClr val="EB26B3"/>
                </a:solidFill>
                <a:ea typeface="+mn-lt"/>
                <a:cs typeface="+mn-lt"/>
              </a:rPr>
              <a:t>Digital and new media</a:t>
            </a:r>
            <a:endParaRPr lang="en-GB" dirty="0">
              <a:solidFill>
                <a:srgbClr val="EB26B3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solidFill>
                  <a:srgbClr val="EB26B3"/>
                </a:solidFill>
                <a:ea typeface="+mn-lt"/>
                <a:cs typeface="+mn-lt"/>
              </a:rPr>
              <a:t>Design and graphic design</a:t>
            </a:r>
            <a:endParaRPr lang="en-GB" dirty="0">
              <a:solidFill>
                <a:srgbClr val="EB26B3"/>
              </a:solidFill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417780-7CE8-431C-806F-A29696AB347F}"/>
              </a:ext>
            </a:extLst>
          </p:cNvPr>
          <p:cNvSpPr txBox="1"/>
          <p:nvPr/>
        </p:nvSpPr>
        <p:spPr>
          <a:xfrm rot="16200000">
            <a:off x="10850535" y="2382126"/>
            <a:ext cx="1156876" cy="426573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1400" b="1" dirty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Calibri Light"/>
                <a:ea typeface="+mj-ea"/>
                <a:cs typeface="Calibri Light"/>
              </a:rPr>
              <a:t>Compulsory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F539AD-C93D-23A1-90CF-55A9292BA6C4}"/>
              </a:ext>
            </a:extLst>
          </p:cNvPr>
          <p:cNvSpPr txBox="1"/>
          <p:nvPr/>
        </p:nvSpPr>
        <p:spPr>
          <a:xfrm rot="16200000">
            <a:off x="9791653" y="4598853"/>
            <a:ext cx="3254850" cy="406781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1400" b="1" dirty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Calibri Light"/>
                <a:ea typeface="+mj-ea"/>
                <a:cs typeface="Calibri Light"/>
              </a:rPr>
              <a:t>"Other Art, Craft and Design Techniques"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1D538A-678D-94D7-76F2-6985DB941C2A}"/>
              </a:ext>
            </a:extLst>
          </p:cNvPr>
          <p:cNvSpPr txBox="1"/>
          <p:nvPr/>
        </p:nvSpPr>
        <p:spPr>
          <a:xfrm>
            <a:off x="8954442" y="3177772"/>
            <a:ext cx="2265240" cy="1376598"/>
          </a:xfrm>
          <a:prstGeom prst="rect">
            <a:avLst/>
          </a:prstGeom>
          <a:solidFill>
            <a:srgbClr val="EB26B3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b="1" dirty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Calibri Light"/>
                <a:ea typeface="+mj-ea"/>
                <a:cs typeface="Calibri Light"/>
              </a:rPr>
              <a:t>There needs to be a sound rationale behind why each area has been chosen.</a:t>
            </a:r>
          </a:p>
        </p:txBody>
      </p:sp>
    </p:spTree>
    <p:extLst>
      <p:ext uri="{BB962C8B-B14F-4D97-AF65-F5344CB8AC3E}">
        <p14:creationId xmlns:p14="http://schemas.microsoft.com/office/powerpoint/2010/main" val="325650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B4E1E4-B646-46CC-925E-E58E60C54123}"/>
              </a:ext>
            </a:extLst>
          </p:cNvPr>
          <p:cNvSpPr txBox="1"/>
          <p:nvPr/>
        </p:nvSpPr>
        <p:spPr>
          <a:xfrm rot="16200000">
            <a:off x="-876348" y="2777972"/>
            <a:ext cx="4541343" cy="2386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Subject Update</a:t>
            </a:r>
          </a:p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EB26B3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Calibri Light"/>
                <a:ea typeface="+mj-ea"/>
                <a:cs typeface="Calibri Light"/>
              </a:rPr>
              <a:t>Practical Knowledge</a:t>
            </a:r>
          </a:p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Calibri Light"/>
                <a:ea typeface="+mj-ea"/>
                <a:cs typeface="Calibri Light"/>
              </a:rPr>
              <a:t>Drawing</a:t>
            </a:r>
            <a:endParaRPr lang="en-US" dirty="0">
              <a:solidFill>
                <a:schemeClr val="bg1"/>
              </a:solidFill>
              <a:ea typeface="+mj-ea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CEA07-961B-441B-BEB3-56C546722178}"/>
              </a:ext>
            </a:extLst>
          </p:cNvPr>
          <p:cNvSpPr txBox="1"/>
          <p:nvPr/>
        </p:nvSpPr>
        <p:spPr>
          <a:xfrm>
            <a:off x="3453725" y="374693"/>
            <a:ext cx="7868093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600" b="1" dirty="0">
                <a:ea typeface="Calibri"/>
                <a:cs typeface="Calibri"/>
              </a:rPr>
              <a:t>DFE subject review for art and design </a:t>
            </a:r>
            <a:endParaRPr lang="en-GB" sz="2800" dirty="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B5FD35-E21C-FA97-BC63-8253575A8CF1}"/>
              </a:ext>
            </a:extLst>
          </p:cNvPr>
          <p:cNvSpPr txBox="1"/>
          <p:nvPr/>
        </p:nvSpPr>
        <p:spPr>
          <a:xfrm>
            <a:off x="8985647" y="1859109"/>
            <a:ext cx="2939834" cy="415498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b="1" dirty="0">
                <a:solidFill>
                  <a:srgbClr val="00B0F0"/>
                </a:solidFill>
                <a:ea typeface="+mn-lt"/>
                <a:cs typeface="+mn-lt"/>
              </a:rPr>
              <a:t>DRAWING MUST BE CENTRAL TO THE ART CURRICULUM</a:t>
            </a:r>
          </a:p>
          <a:p>
            <a:pPr algn="ctr"/>
            <a:endParaRPr lang="en-GB" sz="2400" b="1" dirty="0">
              <a:solidFill>
                <a:srgbClr val="00B0F0"/>
              </a:solidFill>
              <a:ea typeface="+mn-lt"/>
              <a:cs typeface="+mn-lt"/>
            </a:endParaRPr>
          </a:p>
          <a:p>
            <a:pPr marL="342900" indent="-342900" algn="ctr">
              <a:buFont typeface="Arial"/>
              <a:buChar char="•"/>
            </a:pPr>
            <a:r>
              <a:rPr lang="en-GB" sz="2400" b="1" dirty="0">
                <a:solidFill>
                  <a:srgbClr val="00B0F0"/>
                </a:solidFill>
                <a:ea typeface="+mn-lt"/>
                <a:cs typeface="+mn-lt"/>
              </a:rPr>
              <a:t>Thinking and concentrating</a:t>
            </a:r>
          </a:p>
          <a:p>
            <a:pPr marL="342900" indent="-342900" algn="ctr">
              <a:buFont typeface="Arial"/>
              <a:buChar char="•"/>
            </a:pPr>
            <a:r>
              <a:rPr lang="en-GB" sz="2400" b="1" dirty="0">
                <a:solidFill>
                  <a:srgbClr val="00B0F0"/>
                </a:solidFill>
                <a:ea typeface="+mn-lt"/>
                <a:cs typeface="+mn-lt"/>
              </a:rPr>
              <a:t>Tuition and Modelling</a:t>
            </a:r>
          </a:p>
          <a:p>
            <a:pPr marL="342900" indent="-342900" algn="ctr">
              <a:buFont typeface="Arial"/>
              <a:buChar char="•"/>
            </a:pPr>
            <a:r>
              <a:rPr lang="en-GB" sz="2400" b="1" dirty="0">
                <a:solidFill>
                  <a:srgbClr val="00B0F0"/>
                </a:solidFill>
                <a:ea typeface="+mn-lt"/>
                <a:cs typeface="+mn-lt"/>
              </a:rPr>
              <a:t>Recursive Encounters over time</a:t>
            </a:r>
          </a:p>
        </p:txBody>
      </p:sp>
      <p:pic>
        <p:nvPicPr>
          <p:cNvPr id="8" name="Picture 8" descr="Table&#10;&#10;Description automatically generated">
            <a:extLst>
              <a:ext uri="{FF2B5EF4-FFF2-40B4-BE49-F238E27FC236}">
                <a16:creationId xmlns:a16="http://schemas.microsoft.com/office/drawing/2014/main" id="{00CC0259-9410-F1F5-FC61-3CE38B15A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4764" y="1122734"/>
            <a:ext cx="5850576" cy="562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6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B4E1E4-B646-46CC-925E-E58E60C54123}"/>
              </a:ext>
            </a:extLst>
          </p:cNvPr>
          <p:cNvSpPr txBox="1"/>
          <p:nvPr/>
        </p:nvSpPr>
        <p:spPr>
          <a:xfrm rot="16200000">
            <a:off x="-876348" y="2777972"/>
            <a:ext cx="4541343" cy="2386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Subject Update</a:t>
            </a:r>
          </a:p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+mj-lt"/>
                <a:ea typeface="+mj-ea"/>
                <a:cs typeface="Calibri Light"/>
              </a:rPr>
              <a:t>Curriculum</a:t>
            </a:r>
            <a:endParaRPr lang="en-US" dirty="0">
              <a:ea typeface="+mj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CEA07-961B-441B-BEB3-56C546722178}"/>
              </a:ext>
            </a:extLst>
          </p:cNvPr>
          <p:cNvSpPr txBox="1"/>
          <p:nvPr/>
        </p:nvSpPr>
        <p:spPr>
          <a:xfrm>
            <a:off x="3453725" y="374693"/>
            <a:ext cx="7868093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600" b="1" dirty="0">
                <a:ea typeface="Calibri"/>
                <a:cs typeface="Calibri"/>
              </a:rPr>
              <a:t>DFE subject review for art and design </a:t>
            </a:r>
            <a:endParaRPr lang="en-GB" sz="2800" dirty="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B5FD35-E21C-FA97-BC63-8253575A8CF1}"/>
              </a:ext>
            </a:extLst>
          </p:cNvPr>
          <p:cNvSpPr txBox="1"/>
          <p:nvPr/>
        </p:nvSpPr>
        <p:spPr>
          <a:xfrm>
            <a:off x="2830271" y="1802003"/>
            <a:ext cx="9115002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EB26B3"/>
                </a:solidFill>
                <a:ea typeface="+mn-lt"/>
                <a:cs typeface="+mn-lt"/>
              </a:rPr>
              <a:t>Outcomes should be:</a:t>
            </a:r>
            <a:endParaRPr lang="en-US" sz="3200" dirty="0"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AB9093-A4FE-057E-F63B-1FD66EAB2836}"/>
              </a:ext>
            </a:extLst>
          </p:cNvPr>
          <p:cNvSpPr txBox="1"/>
          <p:nvPr/>
        </p:nvSpPr>
        <p:spPr>
          <a:xfrm>
            <a:off x="2921160" y="3177709"/>
            <a:ext cx="3979212" cy="1486591"/>
          </a:xfrm>
          <a:prstGeom prst="rect">
            <a:avLst/>
          </a:prstGeom>
          <a:solidFill>
            <a:srgbClr val="EB26B3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Convergent</a:t>
            </a:r>
          </a:p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Calibri Light"/>
                <a:ea typeface="+mj-ea"/>
                <a:cs typeface="Calibri Light"/>
              </a:rPr>
              <a:t>Learn 'about' 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05F3B7-19B1-22B3-71D2-D8D4711D70FA}"/>
              </a:ext>
            </a:extLst>
          </p:cNvPr>
          <p:cNvSpPr txBox="1"/>
          <p:nvPr/>
        </p:nvSpPr>
        <p:spPr>
          <a:xfrm>
            <a:off x="7830438" y="3177708"/>
            <a:ext cx="3979212" cy="1461607"/>
          </a:xfrm>
          <a:prstGeom prst="rect">
            <a:avLst/>
          </a:prstGeom>
          <a:solidFill>
            <a:srgbClr val="EB26B3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Divergent</a:t>
            </a:r>
          </a:p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ea typeface="+mn-lt"/>
                <a:cs typeface="+mn-lt"/>
              </a:rPr>
              <a:t>Learn 'through' art</a:t>
            </a:r>
            <a:endParaRPr lang="en-US" sz="3200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9FCEB1-242B-6141-B137-A02C4418CF06}"/>
              </a:ext>
            </a:extLst>
          </p:cNvPr>
          <p:cNvSpPr txBox="1"/>
          <p:nvPr/>
        </p:nvSpPr>
        <p:spPr>
          <a:xfrm>
            <a:off x="2921159" y="4901577"/>
            <a:ext cx="3979212" cy="1486591"/>
          </a:xfrm>
          <a:prstGeom prst="rect">
            <a:avLst/>
          </a:prstGeom>
          <a:solidFill>
            <a:srgbClr val="EB26B3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e.g</a:t>
            </a:r>
            <a:r>
              <a:rPr lang="en-US" sz="28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) </a:t>
            </a:r>
            <a:r>
              <a:rPr lang="en-US" sz="2800" b="1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colour</a:t>
            </a:r>
            <a:r>
              <a:rPr lang="en-US" sz="28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 theory – children learn that red and yellow make orange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060143-2710-ED95-1F0E-4BD6DA266193}"/>
              </a:ext>
            </a:extLst>
          </p:cNvPr>
          <p:cNvSpPr txBox="1"/>
          <p:nvPr/>
        </p:nvSpPr>
        <p:spPr>
          <a:xfrm>
            <a:off x="7830437" y="4901576"/>
            <a:ext cx="3979212" cy="1486591"/>
          </a:xfrm>
          <a:prstGeom prst="rect">
            <a:avLst/>
          </a:prstGeom>
          <a:solidFill>
            <a:srgbClr val="EB26B3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e.g</a:t>
            </a:r>
            <a:r>
              <a:rPr lang="en-US" sz="28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) using </a:t>
            </a:r>
            <a:r>
              <a:rPr lang="en-US" sz="2800" b="1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colour</a:t>
            </a:r>
            <a:r>
              <a:rPr lang="en-US" sz="28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 to convey a mood or personal style</a:t>
            </a:r>
            <a:endParaRPr lang="en-US" sz="2800" b="1" dirty="0">
              <a:ln>
                <a:solidFill>
                  <a:prstClr val="white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bg1"/>
              </a:solidFill>
              <a:effectLst>
                <a:outerShdw blurRad="9525" dist="25400" dir="14640000" algn="tl" rotWithShape="0">
                  <a:prstClr val="white">
                    <a:alpha val="30000"/>
                  </a:prstClr>
                </a:outerShdw>
              </a:effectLst>
              <a:latin typeface="+mj-lt"/>
              <a:ea typeface="+mj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7703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B4E1E4-B646-46CC-925E-E58E60C54123}"/>
              </a:ext>
            </a:extLst>
          </p:cNvPr>
          <p:cNvSpPr txBox="1"/>
          <p:nvPr/>
        </p:nvSpPr>
        <p:spPr>
          <a:xfrm rot="16200000">
            <a:off x="-876348" y="2777972"/>
            <a:ext cx="4541343" cy="2386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Subject Update</a:t>
            </a:r>
          </a:p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+mj-lt"/>
                <a:ea typeface="+mj-ea"/>
                <a:cs typeface="Calibri Light"/>
              </a:rPr>
              <a:t>Knowledge</a:t>
            </a:r>
            <a:endParaRPr lang="en-US" dirty="0">
              <a:ea typeface="+mj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CEA07-961B-441B-BEB3-56C546722178}"/>
              </a:ext>
            </a:extLst>
          </p:cNvPr>
          <p:cNvSpPr txBox="1"/>
          <p:nvPr/>
        </p:nvSpPr>
        <p:spPr>
          <a:xfrm>
            <a:off x="3453725" y="374693"/>
            <a:ext cx="7868093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600" b="1" dirty="0">
                <a:ea typeface="Calibri"/>
                <a:cs typeface="Calibri"/>
              </a:rPr>
              <a:t>DFE subject review for art and design </a:t>
            </a:r>
            <a:endParaRPr lang="en-GB" sz="2800" dirty="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B5FD35-E21C-FA97-BC63-8253575A8CF1}"/>
              </a:ext>
            </a:extLst>
          </p:cNvPr>
          <p:cNvSpPr txBox="1"/>
          <p:nvPr/>
        </p:nvSpPr>
        <p:spPr>
          <a:xfrm>
            <a:off x="2830271" y="1700771"/>
            <a:ext cx="9115002" cy="452431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b="1" dirty="0">
                <a:solidFill>
                  <a:srgbClr val="00B0F0"/>
                </a:solidFill>
                <a:ea typeface="+mn-lt"/>
                <a:cs typeface="+mn-lt"/>
              </a:rPr>
              <a:t>Ofsted are placing greater emphasis on knowledge - "connected facts"</a:t>
            </a:r>
            <a:endParaRPr lang="en-US" dirty="0"/>
          </a:p>
          <a:p>
            <a:endParaRPr lang="en-GB" sz="2400" b="1" dirty="0">
              <a:solidFill>
                <a:srgbClr val="EB26B3"/>
              </a:solidFill>
              <a:ea typeface="+mn-lt"/>
              <a:cs typeface="+mn-lt"/>
            </a:endParaRPr>
          </a:p>
          <a:p>
            <a:r>
              <a:rPr lang="en-GB" sz="2400" b="1" dirty="0">
                <a:solidFill>
                  <a:srgbClr val="EB26B3"/>
                </a:solidFill>
                <a:ea typeface="+mn-lt"/>
                <a:cs typeface="+mn-lt"/>
              </a:rPr>
              <a:t>Practical Knowledge: "Developing technical proficiency"</a:t>
            </a:r>
            <a:endParaRPr lang="en-GB" sz="2400" b="1" dirty="0">
              <a:solidFill>
                <a:srgbClr val="EB26B3"/>
              </a:solidFill>
              <a:cs typeface="Calibri"/>
            </a:endParaRPr>
          </a:p>
          <a:p>
            <a:endParaRPr lang="en-GB" sz="2400" dirty="0">
              <a:solidFill>
                <a:srgbClr val="EB26B3"/>
              </a:solidFill>
              <a:ea typeface="Calibri"/>
              <a:cs typeface="Calibri"/>
            </a:endParaRPr>
          </a:p>
          <a:p>
            <a:r>
              <a:rPr lang="en-GB" sz="2400" b="1" dirty="0">
                <a:solidFill>
                  <a:srgbClr val="7030A0"/>
                </a:solidFill>
                <a:ea typeface="+mn-lt"/>
                <a:cs typeface="+mn-lt"/>
              </a:rPr>
              <a:t>Theoretical Knowledge: "The cultural and contextual content that pupils learn about artists and artwork"</a:t>
            </a:r>
            <a:endParaRPr lang="en-GB" sz="2400" b="1" dirty="0">
              <a:solidFill>
                <a:srgbClr val="7030A0"/>
              </a:solidFill>
              <a:cs typeface="Calibri"/>
            </a:endParaRPr>
          </a:p>
          <a:p>
            <a:endParaRPr lang="en-GB" sz="2400" b="1" dirty="0">
              <a:solidFill>
                <a:srgbClr val="EB26B3"/>
              </a:solidFill>
              <a:ea typeface="Calibri"/>
              <a:cs typeface="Calibri"/>
            </a:endParaRPr>
          </a:p>
          <a:p>
            <a:r>
              <a:rPr lang="en-GB" sz="2400" b="1" dirty="0">
                <a:solidFill>
                  <a:srgbClr val="EB26B3"/>
                </a:solidFill>
                <a:ea typeface="+mn-lt"/>
                <a:cs typeface="+mn-lt"/>
              </a:rPr>
              <a:t>Disciplinary Knowledge: "What pupils learn about how art is studied, discussed and judged"</a:t>
            </a:r>
          </a:p>
          <a:p>
            <a:pPr algn="ctr"/>
            <a:endParaRPr lang="en-GB" sz="2400" b="1" dirty="0">
              <a:solidFill>
                <a:srgbClr val="EB26B3"/>
              </a:solidFill>
              <a:ea typeface="Calibri"/>
              <a:cs typeface="Calibri"/>
            </a:endParaRPr>
          </a:p>
          <a:p>
            <a:pPr algn="ctr"/>
            <a:r>
              <a:rPr lang="en-GB" sz="2400" b="1" dirty="0">
                <a:solidFill>
                  <a:srgbClr val="00B0F0"/>
                </a:solidFill>
                <a:ea typeface="Calibri"/>
                <a:cs typeface="Calibri"/>
              </a:rPr>
              <a:t>Knowledge needs to be defined in a school's curriculum, but not in a way that restricts or prescribes the artwork produced.</a:t>
            </a:r>
            <a:endParaRPr lang="en-GB" sz="2400" b="1" dirty="0">
              <a:solidFill>
                <a:srgbClr val="EB26B3"/>
              </a:solidFill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27971B-2D27-E651-7904-8B4C34F963EC}"/>
              </a:ext>
            </a:extLst>
          </p:cNvPr>
          <p:cNvSpPr txBox="1"/>
          <p:nvPr/>
        </p:nvSpPr>
        <p:spPr>
          <a:xfrm rot="-5400000">
            <a:off x="265664" y="3741851"/>
            <a:ext cx="3472563" cy="763039"/>
          </a:xfrm>
          <a:prstGeom prst="rect">
            <a:avLst/>
          </a:prstGeom>
          <a:solidFill>
            <a:srgbClr val="EB26B3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Calibri Light"/>
                <a:ea typeface="+mj-ea"/>
                <a:cs typeface="Calibri Light"/>
              </a:rPr>
              <a:t>Receptive - Productive</a:t>
            </a:r>
            <a:endParaRPr lang="en-US" sz="2400">
              <a:solidFill>
                <a:schemeClr val="bg1"/>
              </a:solidFill>
              <a:ea typeface="+mj-ea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B8DF1-447F-D4EA-08AB-C292BA541EB7}"/>
              </a:ext>
            </a:extLst>
          </p:cNvPr>
          <p:cNvSpPr txBox="1"/>
          <p:nvPr/>
        </p:nvSpPr>
        <p:spPr>
          <a:xfrm rot="16200000">
            <a:off x="900664" y="4072051"/>
            <a:ext cx="2634363" cy="331239"/>
          </a:xfrm>
          <a:prstGeom prst="rect">
            <a:avLst/>
          </a:prstGeom>
          <a:solidFill>
            <a:srgbClr val="ED7D3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1600" b="1" dirty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Calibri Light"/>
                <a:ea typeface="+mj-ea"/>
                <a:cs typeface="Calibri Light"/>
              </a:rPr>
              <a:t>Learning about – Learning to</a:t>
            </a:r>
            <a:endParaRPr lang="en-US" sz="1600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7497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B4E1E4-B646-46CC-925E-E58E60C54123}"/>
              </a:ext>
            </a:extLst>
          </p:cNvPr>
          <p:cNvSpPr txBox="1"/>
          <p:nvPr/>
        </p:nvSpPr>
        <p:spPr>
          <a:xfrm rot="16200000">
            <a:off x="-876348" y="2777972"/>
            <a:ext cx="4541343" cy="2386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Subject Update</a:t>
            </a:r>
          </a:p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EB26B3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Calibri Light"/>
                <a:ea typeface="+mj-ea"/>
                <a:cs typeface="Calibri Light"/>
              </a:rPr>
              <a:t>Theoretical Knowledge</a:t>
            </a:r>
          </a:p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Calibri Light"/>
                <a:ea typeface="+mj-ea"/>
                <a:cs typeface="Calibri Light"/>
              </a:rPr>
              <a:t>Art History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CEA07-961B-441B-BEB3-56C546722178}"/>
              </a:ext>
            </a:extLst>
          </p:cNvPr>
          <p:cNvSpPr txBox="1"/>
          <p:nvPr/>
        </p:nvSpPr>
        <p:spPr>
          <a:xfrm>
            <a:off x="3453725" y="374693"/>
            <a:ext cx="7868093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600" b="1" dirty="0">
                <a:ea typeface="Calibri"/>
                <a:cs typeface="Calibri"/>
              </a:rPr>
              <a:t>DFE subject review for art and design </a:t>
            </a:r>
            <a:endParaRPr lang="en-GB" sz="2800" dirty="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3B8EF2-CC48-EA90-903E-860E449CFAE1}"/>
              </a:ext>
            </a:extLst>
          </p:cNvPr>
          <p:cNvSpPr txBox="1"/>
          <p:nvPr/>
        </p:nvSpPr>
        <p:spPr>
          <a:xfrm>
            <a:off x="2830271" y="1725755"/>
            <a:ext cx="9115002" cy="452431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  <a:ea typeface="+mn-lt"/>
                <a:cs typeface="+mn-lt"/>
              </a:rPr>
              <a:t>Examples taken from the whole of art history.</a:t>
            </a:r>
            <a:endParaRPr lang="en-GB" sz="2400" b="1" dirty="0">
              <a:solidFill>
                <a:srgbClr val="00B0F0"/>
              </a:solidFill>
              <a:cs typeface="Calibri" panose="020F0502020204030204"/>
            </a:endParaRPr>
          </a:p>
          <a:p>
            <a:endParaRPr lang="en-GB" sz="2400" dirty="0">
              <a:solidFill>
                <a:srgbClr val="EB26B3"/>
              </a:solidFill>
              <a:ea typeface="+mn-lt"/>
              <a:cs typeface="+mn-lt"/>
            </a:endParaRPr>
          </a:p>
          <a:p>
            <a:r>
              <a:rPr lang="en-GB" sz="2400" b="1" dirty="0">
                <a:solidFill>
                  <a:srgbClr val="7030A0"/>
                </a:solidFill>
                <a:ea typeface="+mn-lt"/>
                <a:cs typeface="+mn-lt"/>
              </a:rPr>
              <a:t>For an artist children should know:</a:t>
            </a:r>
            <a:endParaRPr lang="en-GB" sz="2400" b="1" dirty="0">
              <a:solidFill>
                <a:srgbClr val="7030A0"/>
              </a:solidFill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GB" sz="2400" b="1" dirty="0">
                <a:solidFill>
                  <a:srgbClr val="7030A0"/>
                </a:solidFill>
                <a:ea typeface="Calibri"/>
                <a:cs typeface="Calibri"/>
              </a:rPr>
              <a:t>About the movement to which they belong</a:t>
            </a:r>
          </a:p>
          <a:p>
            <a:pPr marL="342900" indent="-342900">
              <a:buFont typeface="Arial"/>
              <a:buChar char="•"/>
            </a:pPr>
            <a:r>
              <a:rPr lang="en-GB" sz="2400" b="1" dirty="0">
                <a:solidFill>
                  <a:srgbClr val="7030A0"/>
                </a:solidFill>
                <a:ea typeface="+mn-lt"/>
                <a:cs typeface="+mn-lt"/>
              </a:rPr>
              <a:t>How and why that movement emerged</a:t>
            </a:r>
          </a:p>
          <a:p>
            <a:pPr marL="342900" indent="-342900">
              <a:buFont typeface="Arial"/>
              <a:buChar char="•"/>
            </a:pPr>
            <a:r>
              <a:rPr lang="en-GB" sz="2400" b="1" dirty="0">
                <a:solidFill>
                  <a:srgbClr val="7030A0"/>
                </a:solidFill>
                <a:ea typeface="+mn-lt"/>
                <a:cs typeface="+mn-lt"/>
              </a:rPr>
              <a:t>Influences</a:t>
            </a:r>
          </a:p>
          <a:p>
            <a:pPr marL="342900" indent="-342900">
              <a:buFont typeface="Arial"/>
              <a:buChar char="•"/>
            </a:pPr>
            <a:r>
              <a:rPr lang="en-GB" sz="2400" b="1" dirty="0">
                <a:solidFill>
                  <a:srgbClr val="7030A0"/>
                </a:solidFill>
                <a:ea typeface="+mn-lt"/>
                <a:cs typeface="+mn-lt"/>
              </a:rPr>
              <a:t>Techniques</a:t>
            </a:r>
          </a:p>
          <a:p>
            <a:pPr marL="342900" indent="-342900">
              <a:buFont typeface="Arial"/>
              <a:buChar char="•"/>
            </a:pPr>
            <a:r>
              <a:rPr lang="en-GB" sz="2400" b="1" dirty="0">
                <a:solidFill>
                  <a:srgbClr val="7030A0"/>
                </a:solidFill>
                <a:ea typeface="+mn-lt"/>
                <a:cs typeface="+mn-lt"/>
              </a:rPr>
              <a:t>Themes and meaning of the work</a:t>
            </a:r>
          </a:p>
          <a:p>
            <a:pPr marL="342900" indent="-342900">
              <a:buFont typeface="Arial"/>
              <a:buChar char="•"/>
            </a:pPr>
            <a:r>
              <a:rPr lang="en-GB" sz="2400" b="1" dirty="0">
                <a:solidFill>
                  <a:srgbClr val="7030A0"/>
                </a:solidFill>
                <a:ea typeface="+mn-lt"/>
                <a:cs typeface="+mn-lt"/>
              </a:rPr>
              <a:t>Context – what was happening politically or socially at the time.</a:t>
            </a:r>
          </a:p>
          <a:p>
            <a:endParaRPr lang="en-GB" sz="2400" b="1" dirty="0">
              <a:solidFill>
                <a:srgbClr val="EB26B3"/>
              </a:solidFill>
              <a:ea typeface="+mn-lt"/>
              <a:cs typeface="+mn-lt"/>
            </a:endParaRPr>
          </a:p>
          <a:p>
            <a:r>
              <a:rPr lang="en-GB" sz="2400" b="1" dirty="0">
                <a:solidFill>
                  <a:srgbClr val="00B0F0"/>
                </a:solidFill>
                <a:ea typeface="+mn-lt"/>
                <a:cs typeface="+mn-lt"/>
              </a:rPr>
              <a:t> Illustrate the variety of established, </a:t>
            </a:r>
            <a:r>
              <a:rPr lang="en-GB" sz="2400" b="1" dirty="0">
                <a:solidFill>
                  <a:srgbClr val="EB26B3"/>
                </a:solidFill>
                <a:ea typeface="+mn-lt"/>
                <a:cs typeface="+mn-lt"/>
              </a:rPr>
              <a:t>contested and neglected stories</a:t>
            </a:r>
            <a:r>
              <a:rPr lang="en-GB" sz="2400" b="1" dirty="0">
                <a:solidFill>
                  <a:srgbClr val="00B0F0"/>
                </a:solidFill>
                <a:ea typeface="+mn-lt"/>
                <a:cs typeface="+mn-lt"/>
              </a:rPr>
              <a:t> of art</a:t>
            </a:r>
            <a:endParaRPr lang="en-GB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40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B4E1E4-B646-46CC-925E-E58E60C54123}"/>
              </a:ext>
            </a:extLst>
          </p:cNvPr>
          <p:cNvSpPr txBox="1"/>
          <p:nvPr/>
        </p:nvSpPr>
        <p:spPr>
          <a:xfrm rot="16200000">
            <a:off x="-876348" y="2777972"/>
            <a:ext cx="4541343" cy="2386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Subject Update</a:t>
            </a:r>
          </a:p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EB26B3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Calibri Light"/>
                <a:ea typeface="+mj-ea"/>
                <a:cs typeface="Calibri Light"/>
              </a:rPr>
              <a:t>Disciplinary Knowledge</a:t>
            </a:r>
          </a:p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Calibri Light"/>
                <a:ea typeface="+mj-ea"/>
                <a:cs typeface="Calibri Light"/>
              </a:rPr>
              <a:t>How art is studied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CEA07-961B-441B-BEB3-56C546722178}"/>
              </a:ext>
            </a:extLst>
          </p:cNvPr>
          <p:cNvSpPr txBox="1"/>
          <p:nvPr/>
        </p:nvSpPr>
        <p:spPr>
          <a:xfrm>
            <a:off x="3453725" y="374693"/>
            <a:ext cx="7868093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600" b="1" dirty="0">
                <a:ea typeface="Calibri"/>
                <a:cs typeface="Calibri"/>
              </a:rPr>
              <a:t>DFE subject review for art and design </a:t>
            </a:r>
            <a:endParaRPr lang="en-GB" sz="2800" dirty="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3B8EF2-CC48-EA90-903E-860E449CFAE1}"/>
              </a:ext>
            </a:extLst>
          </p:cNvPr>
          <p:cNvSpPr txBox="1"/>
          <p:nvPr/>
        </p:nvSpPr>
        <p:spPr>
          <a:xfrm>
            <a:off x="2830271" y="1725755"/>
            <a:ext cx="9115002" cy="452431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400" b="1" dirty="0">
                <a:solidFill>
                  <a:srgbClr val="EB26B3"/>
                </a:solidFill>
                <a:ea typeface="+mn-lt"/>
                <a:cs typeface="+mn-lt"/>
              </a:rPr>
              <a:t>How aesthetic judgements are formed and claimed</a:t>
            </a:r>
            <a:endParaRPr lang="en-US" b="1">
              <a:solidFill>
                <a:srgbClr val="EB26B3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400" b="1" dirty="0">
                <a:solidFill>
                  <a:srgbClr val="EB26B3"/>
                </a:solidFill>
                <a:ea typeface="+mn-lt"/>
                <a:cs typeface="+mn-lt"/>
              </a:rPr>
              <a:t>How art is studied</a:t>
            </a:r>
            <a:endParaRPr lang="en-GB" b="1">
              <a:solidFill>
                <a:srgbClr val="EB26B3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400" b="1" dirty="0">
                <a:solidFill>
                  <a:srgbClr val="EB26B3"/>
                </a:solidFill>
                <a:ea typeface="+mn-lt"/>
                <a:cs typeface="+mn-lt"/>
              </a:rPr>
              <a:t>How to participate in the discourses of artists, scholars and critics</a:t>
            </a:r>
            <a:endParaRPr lang="en-GB" b="1" dirty="0">
              <a:solidFill>
                <a:srgbClr val="EB26B3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GB" sz="2400" b="1" dirty="0">
              <a:solidFill>
                <a:srgbClr val="00B0F0"/>
              </a:solidFill>
              <a:cs typeface="Calibri"/>
            </a:endParaRPr>
          </a:p>
          <a:p>
            <a:r>
              <a:rPr lang="en-GB" sz="2400" b="1" dirty="0">
                <a:solidFill>
                  <a:srgbClr val="00B0F0"/>
                </a:solidFill>
                <a:cs typeface="Calibri"/>
              </a:rPr>
              <a:t>Children need to discuss "big ideas" in art </a:t>
            </a:r>
            <a:r>
              <a:rPr lang="en-GB" sz="2400" b="1" dirty="0" err="1">
                <a:solidFill>
                  <a:srgbClr val="00B0F0"/>
                </a:solidFill>
                <a:cs typeface="Calibri"/>
              </a:rPr>
              <a:t>e.g</a:t>
            </a:r>
            <a:r>
              <a:rPr lang="en-GB" sz="2400" b="1" dirty="0">
                <a:solidFill>
                  <a:srgbClr val="00B0F0"/>
                </a:solidFill>
                <a:cs typeface="Calibri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solidFill>
                  <a:srgbClr val="00B0F0"/>
                </a:solidFill>
                <a:ea typeface="+mn-lt"/>
                <a:cs typeface="+mn-lt"/>
              </a:rPr>
              <a:t>‘the value of art cannot be measured by money alone’</a:t>
            </a:r>
            <a:endParaRPr lang="en-GB" dirty="0">
              <a:solidFill>
                <a:srgbClr val="00B0F0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solidFill>
                  <a:srgbClr val="00B0F0"/>
                </a:solidFill>
                <a:ea typeface="+mn-lt"/>
                <a:cs typeface="+mn-lt"/>
              </a:rPr>
              <a:t>‘all art is equal in value’</a:t>
            </a:r>
            <a:endParaRPr lang="en-GB" dirty="0">
              <a:solidFill>
                <a:srgbClr val="00B0F0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solidFill>
                  <a:srgbClr val="00B0F0"/>
                </a:solidFill>
                <a:ea typeface="+mn-lt"/>
                <a:cs typeface="+mn-lt"/>
              </a:rPr>
              <a:t>‘art can never be separated from the artist’</a:t>
            </a:r>
            <a:endParaRPr lang="en-GB" dirty="0">
              <a:solidFill>
                <a:srgbClr val="00B0F0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solidFill>
                  <a:srgbClr val="00B0F0"/>
                </a:solidFill>
                <a:ea typeface="+mn-lt"/>
                <a:cs typeface="+mn-lt"/>
              </a:rPr>
              <a:t>‘artists build on the work of previous artists; artists subvert the work of previous artists’</a:t>
            </a:r>
            <a:endParaRPr lang="en-GB" dirty="0">
              <a:solidFill>
                <a:srgbClr val="00B0F0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solidFill>
                  <a:srgbClr val="00B0F0"/>
                </a:solidFill>
                <a:ea typeface="+mn-lt"/>
                <a:cs typeface="+mn-lt"/>
              </a:rPr>
              <a:t>‘artists create images for the purpose of being seen’</a:t>
            </a:r>
            <a:endParaRPr lang="en-GB" dirty="0">
              <a:solidFill>
                <a:srgbClr val="00B0F0"/>
              </a:solidFill>
            </a:endParaRPr>
          </a:p>
          <a:p>
            <a:endParaRPr lang="en-GB" sz="2400" b="1" dirty="0">
              <a:solidFill>
                <a:srgbClr val="00B0F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7526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4B3ABF51C8B48B9BBBC384CCB72EE" ma:contentTypeVersion="14" ma:contentTypeDescription="Create a new document." ma:contentTypeScope="" ma:versionID="29ebeba4852a28a35a91b223a85c05b7">
  <xsd:schema xmlns:xsd="http://www.w3.org/2001/XMLSchema" xmlns:xs="http://www.w3.org/2001/XMLSchema" xmlns:p="http://schemas.microsoft.com/office/2006/metadata/properties" xmlns:ns3="e3c39b90-9fe6-4d84-89f0-b38b3053f3ae" xmlns:ns4="a55863a8-e948-4285-9aa3-950d8fcf6695" targetNamespace="http://schemas.microsoft.com/office/2006/metadata/properties" ma:root="true" ma:fieldsID="797d3a2d29db6dabbcb549cfe7aa870d" ns3:_="" ns4:_="">
    <xsd:import namespace="e3c39b90-9fe6-4d84-89f0-b38b3053f3ae"/>
    <xsd:import namespace="a55863a8-e948-4285-9aa3-950d8fcf66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c39b90-9fe6-4d84-89f0-b38b3053f3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5863a8-e948-4285-9aa3-950d8fcf669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3c39b90-9fe6-4d84-89f0-b38b3053f3ae" xsi:nil="true"/>
  </documentManagement>
</p:properties>
</file>

<file path=customXml/itemProps1.xml><?xml version="1.0" encoding="utf-8"?>
<ds:datastoreItem xmlns:ds="http://schemas.openxmlformats.org/officeDocument/2006/customXml" ds:itemID="{73CC670F-05B9-4BB7-BA2C-0DE5B5C1E5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BD5535-2C65-4AA3-884A-1A4CBBC955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c39b90-9fe6-4d84-89f0-b38b3053f3ae"/>
    <ds:schemaRef ds:uri="a55863a8-e948-4285-9aa3-950d8fcf66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A3AD49-9331-450C-A2FE-6857A4DB38C6}">
  <ds:schemaRefs>
    <ds:schemaRef ds:uri="e3c39b90-9fe6-4d84-89f0-b38b3053f3ae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55863a8-e948-4285-9aa3-950d8fcf669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238</Words>
  <Application>Microsoft Office PowerPoint</Application>
  <PresentationFormat>Widescreen</PresentationFormat>
  <Paragraphs>33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Worcester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Kaytie Holdstock</dc:creator>
  <cp:lastModifiedBy>Simon Huson</cp:lastModifiedBy>
  <cp:revision>858</cp:revision>
  <dcterms:created xsi:type="dcterms:W3CDTF">2022-03-14T11:43:19Z</dcterms:created>
  <dcterms:modified xsi:type="dcterms:W3CDTF">2023-06-23T10:19:12Z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0x0101006DF4B3ABF51C8B48B9BBBC384CCB72EE</vt:lpwstr>
  </property>
</Properties>
</file>